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01"/>
  </p:handoutMasterIdLst>
  <p:sldIdLst>
    <p:sldId id="856" r:id="rId2"/>
    <p:sldId id="556" r:id="rId3"/>
    <p:sldId id="256" r:id="rId4"/>
    <p:sldId id="557" r:id="rId5"/>
    <p:sldId id="257" r:id="rId6"/>
    <p:sldId id="558" r:id="rId7"/>
    <p:sldId id="258" r:id="rId8"/>
    <p:sldId id="559" r:id="rId9"/>
    <p:sldId id="259" r:id="rId10"/>
    <p:sldId id="560" r:id="rId11"/>
    <p:sldId id="260" r:id="rId12"/>
    <p:sldId id="561" r:id="rId13"/>
    <p:sldId id="261" r:id="rId14"/>
    <p:sldId id="562" r:id="rId15"/>
    <p:sldId id="262" r:id="rId16"/>
    <p:sldId id="563" r:id="rId17"/>
    <p:sldId id="263" r:id="rId18"/>
    <p:sldId id="564" r:id="rId19"/>
    <p:sldId id="264" r:id="rId20"/>
    <p:sldId id="565" r:id="rId21"/>
    <p:sldId id="265" r:id="rId22"/>
    <p:sldId id="566" r:id="rId23"/>
    <p:sldId id="266" r:id="rId24"/>
    <p:sldId id="567" r:id="rId25"/>
    <p:sldId id="267" r:id="rId26"/>
    <p:sldId id="568" r:id="rId27"/>
    <p:sldId id="268" r:id="rId28"/>
    <p:sldId id="569" r:id="rId29"/>
    <p:sldId id="269" r:id="rId30"/>
    <p:sldId id="570" r:id="rId31"/>
    <p:sldId id="270" r:id="rId32"/>
    <p:sldId id="571" r:id="rId33"/>
    <p:sldId id="271" r:id="rId34"/>
    <p:sldId id="572" r:id="rId35"/>
    <p:sldId id="272" r:id="rId36"/>
    <p:sldId id="573" r:id="rId37"/>
    <p:sldId id="273" r:id="rId38"/>
    <p:sldId id="574" r:id="rId39"/>
    <p:sldId id="274" r:id="rId40"/>
    <p:sldId id="575" r:id="rId41"/>
    <p:sldId id="275" r:id="rId42"/>
    <p:sldId id="576" r:id="rId43"/>
    <p:sldId id="276" r:id="rId44"/>
    <p:sldId id="577" r:id="rId45"/>
    <p:sldId id="277" r:id="rId46"/>
    <p:sldId id="578" r:id="rId47"/>
    <p:sldId id="278" r:id="rId48"/>
    <p:sldId id="579" r:id="rId49"/>
    <p:sldId id="279" r:id="rId50"/>
    <p:sldId id="580" r:id="rId51"/>
    <p:sldId id="280" r:id="rId52"/>
    <p:sldId id="581" r:id="rId53"/>
    <p:sldId id="281" r:id="rId54"/>
    <p:sldId id="582" r:id="rId55"/>
    <p:sldId id="282" r:id="rId56"/>
    <p:sldId id="583" r:id="rId57"/>
    <p:sldId id="283" r:id="rId58"/>
    <p:sldId id="584" r:id="rId59"/>
    <p:sldId id="284" r:id="rId60"/>
    <p:sldId id="586" r:id="rId61"/>
    <p:sldId id="286" r:id="rId62"/>
    <p:sldId id="587" r:id="rId63"/>
    <p:sldId id="287" r:id="rId64"/>
    <p:sldId id="588" r:id="rId65"/>
    <p:sldId id="288" r:id="rId66"/>
    <p:sldId id="589" r:id="rId67"/>
    <p:sldId id="289" r:id="rId68"/>
    <p:sldId id="590" r:id="rId69"/>
    <p:sldId id="290" r:id="rId70"/>
    <p:sldId id="591" r:id="rId71"/>
    <p:sldId id="291" r:id="rId72"/>
    <p:sldId id="592" r:id="rId73"/>
    <p:sldId id="292" r:id="rId74"/>
    <p:sldId id="593" r:id="rId75"/>
    <p:sldId id="293" r:id="rId76"/>
    <p:sldId id="594" r:id="rId77"/>
    <p:sldId id="294" r:id="rId78"/>
    <p:sldId id="595" r:id="rId79"/>
    <p:sldId id="295" r:id="rId80"/>
    <p:sldId id="596" r:id="rId81"/>
    <p:sldId id="296" r:id="rId82"/>
    <p:sldId id="597" r:id="rId83"/>
    <p:sldId id="297" r:id="rId84"/>
    <p:sldId id="598" r:id="rId85"/>
    <p:sldId id="298" r:id="rId86"/>
    <p:sldId id="599" r:id="rId87"/>
    <p:sldId id="299" r:id="rId88"/>
    <p:sldId id="600" r:id="rId89"/>
    <p:sldId id="300" r:id="rId90"/>
    <p:sldId id="601" r:id="rId91"/>
    <p:sldId id="301" r:id="rId92"/>
    <p:sldId id="602" r:id="rId93"/>
    <p:sldId id="302" r:id="rId94"/>
    <p:sldId id="603" r:id="rId95"/>
    <p:sldId id="303" r:id="rId96"/>
    <p:sldId id="604" r:id="rId97"/>
    <p:sldId id="304" r:id="rId98"/>
    <p:sldId id="605" r:id="rId99"/>
    <p:sldId id="305" r:id="rId100"/>
    <p:sldId id="606" r:id="rId101"/>
    <p:sldId id="306" r:id="rId102"/>
    <p:sldId id="607" r:id="rId103"/>
    <p:sldId id="307" r:id="rId104"/>
    <p:sldId id="608" r:id="rId105"/>
    <p:sldId id="308" r:id="rId106"/>
    <p:sldId id="609" r:id="rId107"/>
    <p:sldId id="309" r:id="rId108"/>
    <p:sldId id="610" r:id="rId109"/>
    <p:sldId id="310" r:id="rId110"/>
    <p:sldId id="611" r:id="rId111"/>
    <p:sldId id="311" r:id="rId112"/>
    <p:sldId id="612" r:id="rId113"/>
    <p:sldId id="312" r:id="rId114"/>
    <p:sldId id="613" r:id="rId115"/>
    <p:sldId id="313" r:id="rId116"/>
    <p:sldId id="614" r:id="rId117"/>
    <p:sldId id="314" r:id="rId118"/>
    <p:sldId id="615" r:id="rId119"/>
    <p:sldId id="315" r:id="rId120"/>
    <p:sldId id="616" r:id="rId121"/>
    <p:sldId id="316" r:id="rId122"/>
    <p:sldId id="617" r:id="rId123"/>
    <p:sldId id="317" r:id="rId124"/>
    <p:sldId id="618" r:id="rId125"/>
    <p:sldId id="318" r:id="rId126"/>
    <p:sldId id="619" r:id="rId127"/>
    <p:sldId id="319" r:id="rId128"/>
    <p:sldId id="620" r:id="rId129"/>
    <p:sldId id="320" r:id="rId130"/>
    <p:sldId id="621" r:id="rId131"/>
    <p:sldId id="321" r:id="rId132"/>
    <p:sldId id="622" r:id="rId133"/>
    <p:sldId id="322" r:id="rId134"/>
    <p:sldId id="623" r:id="rId135"/>
    <p:sldId id="323" r:id="rId136"/>
    <p:sldId id="624" r:id="rId137"/>
    <p:sldId id="324" r:id="rId138"/>
    <p:sldId id="625" r:id="rId139"/>
    <p:sldId id="325" r:id="rId140"/>
    <p:sldId id="626" r:id="rId141"/>
    <p:sldId id="326" r:id="rId142"/>
    <p:sldId id="627" r:id="rId143"/>
    <p:sldId id="327" r:id="rId144"/>
    <p:sldId id="628" r:id="rId145"/>
    <p:sldId id="328" r:id="rId146"/>
    <p:sldId id="629" r:id="rId147"/>
    <p:sldId id="329" r:id="rId148"/>
    <p:sldId id="630" r:id="rId149"/>
    <p:sldId id="330" r:id="rId150"/>
    <p:sldId id="631" r:id="rId151"/>
    <p:sldId id="331" r:id="rId152"/>
    <p:sldId id="632" r:id="rId153"/>
    <p:sldId id="332" r:id="rId154"/>
    <p:sldId id="633" r:id="rId155"/>
    <p:sldId id="333" r:id="rId156"/>
    <p:sldId id="634" r:id="rId157"/>
    <p:sldId id="334" r:id="rId158"/>
    <p:sldId id="635" r:id="rId159"/>
    <p:sldId id="335" r:id="rId160"/>
    <p:sldId id="636" r:id="rId161"/>
    <p:sldId id="336" r:id="rId162"/>
    <p:sldId id="637" r:id="rId163"/>
    <p:sldId id="337" r:id="rId164"/>
    <p:sldId id="638" r:id="rId165"/>
    <p:sldId id="338" r:id="rId166"/>
    <p:sldId id="639" r:id="rId167"/>
    <p:sldId id="339" r:id="rId168"/>
    <p:sldId id="640" r:id="rId169"/>
    <p:sldId id="340" r:id="rId170"/>
    <p:sldId id="641" r:id="rId171"/>
    <p:sldId id="341" r:id="rId172"/>
    <p:sldId id="642" r:id="rId173"/>
    <p:sldId id="342" r:id="rId174"/>
    <p:sldId id="643" r:id="rId175"/>
    <p:sldId id="343" r:id="rId176"/>
    <p:sldId id="644" r:id="rId177"/>
    <p:sldId id="344" r:id="rId178"/>
    <p:sldId id="645" r:id="rId179"/>
    <p:sldId id="345" r:id="rId180"/>
    <p:sldId id="646" r:id="rId181"/>
    <p:sldId id="346" r:id="rId182"/>
    <p:sldId id="647" r:id="rId183"/>
    <p:sldId id="347" r:id="rId184"/>
    <p:sldId id="648" r:id="rId185"/>
    <p:sldId id="348" r:id="rId186"/>
    <p:sldId id="649" r:id="rId187"/>
    <p:sldId id="349" r:id="rId188"/>
    <p:sldId id="650" r:id="rId189"/>
    <p:sldId id="350" r:id="rId190"/>
    <p:sldId id="651" r:id="rId191"/>
    <p:sldId id="351" r:id="rId192"/>
    <p:sldId id="652" r:id="rId193"/>
    <p:sldId id="352" r:id="rId194"/>
    <p:sldId id="653" r:id="rId195"/>
    <p:sldId id="353" r:id="rId196"/>
    <p:sldId id="654" r:id="rId197"/>
    <p:sldId id="354" r:id="rId198"/>
    <p:sldId id="655" r:id="rId199"/>
    <p:sldId id="355" r:id="rId200"/>
    <p:sldId id="656" r:id="rId201"/>
    <p:sldId id="356" r:id="rId202"/>
    <p:sldId id="657" r:id="rId203"/>
    <p:sldId id="357" r:id="rId204"/>
    <p:sldId id="658" r:id="rId205"/>
    <p:sldId id="358" r:id="rId206"/>
    <p:sldId id="659" r:id="rId207"/>
    <p:sldId id="359" r:id="rId208"/>
    <p:sldId id="660" r:id="rId209"/>
    <p:sldId id="360" r:id="rId210"/>
    <p:sldId id="661" r:id="rId211"/>
    <p:sldId id="361" r:id="rId212"/>
    <p:sldId id="662" r:id="rId213"/>
    <p:sldId id="362" r:id="rId214"/>
    <p:sldId id="663" r:id="rId215"/>
    <p:sldId id="363" r:id="rId216"/>
    <p:sldId id="664" r:id="rId217"/>
    <p:sldId id="364" r:id="rId218"/>
    <p:sldId id="665" r:id="rId219"/>
    <p:sldId id="365" r:id="rId220"/>
    <p:sldId id="666" r:id="rId221"/>
    <p:sldId id="366" r:id="rId222"/>
    <p:sldId id="667" r:id="rId223"/>
    <p:sldId id="367" r:id="rId224"/>
    <p:sldId id="668" r:id="rId225"/>
    <p:sldId id="368" r:id="rId226"/>
    <p:sldId id="669" r:id="rId227"/>
    <p:sldId id="369" r:id="rId228"/>
    <p:sldId id="670" r:id="rId229"/>
    <p:sldId id="370" r:id="rId230"/>
    <p:sldId id="671" r:id="rId231"/>
    <p:sldId id="371" r:id="rId232"/>
    <p:sldId id="672" r:id="rId233"/>
    <p:sldId id="372" r:id="rId234"/>
    <p:sldId id="673" r:id="rId235"/>
    <p:sldId id="373" r:id="rId236"/>
    <p:sldId id="674" r:id="rId237"/>
    <p:sldId id="374" r:id="rId238"/>
    <p:sldId id="675" r:id="rId239"/>
    <p:sldId id="375" r:id="rId240"/>
    <p:sldId id="676" r:id="rId241"/>
    <p:sldId id="376" r:id="rId242"/>
    <p:sldId id="677" r:id="rId243"/>
    <p:sldId id="377" r:id="rId244"/>
    <p:sldId id="678" r:id="rId245"/>
    <p:sldId id="378" r:id="rId246"/>
    <p:sldId id="679" r:id="rId247"/>
    <p:sldId id="379" r:id="rId248"/>
    <p:sldId id="680" r:id="rId249"/>
    <p:sldId id="380" r:id="rId250"/>
    <p:sldId id="681" r:id="rId251"/>
    <p:sldId id="381" r:id="rId252"/>
    <p:sldId id="682" r:id="rId253"/>
    <p:sldId id="382" r:id="rId254"/>
    <p:sldId id="683" r:id="rId255"/>
    <p:sldId id="383" r:id="rId256"/>
    <p:sldId id="684" r:id="rId257"/>
    <p:sldId id="384" r:id="rId258"/>
    <p:sldId id="685" r:id="rId259"/>
    <p:sldId id="385" r:id="rId260"/>
    <p:sldId id="686" r:id="rId261"/>
    <p:sldId id="386" r:id="rId262"/>
    <p:sldId id="687" r:id="rId263"/>
    <p:sldId id="387" r:id="rId264"/>
    <p:sldId id="688" r:id="rId265"/>
    <p:sldId id="388" r:id="rId266"/>
    <p:sldId id="689" r:id="rId267"/>
    <p:sldId id="389" r:id="rId268"/>
    <p:sldId id="690" r:id="rId269"/>
    <p:sldId id="390" r:id="rId270"/>
    <p:sldId id="691" r:id="rId271"/>
    <p:sldId id="391" r:id="rId272"/>
    <p:sldId id="692" r:id="rId273"/>
    <p:sldId id="392" r:id="rId274"/>
    <p:sldId id="693" r:id="rId275"/>
    <p:sldId id="393" r:id="rId276"/>
    <p:sldId id="694" r:id="rId277"/>
    <p:sldId id="394" r:id="rId278"/>
    <p:sldId id="695" r:id="rId279"/>
    <p:sldId id="395" r:id="rId280"/>
    <p:sldId id="696" r:id="rId281"/>
    <p:sldId id="396" r:id="rId282"/>
    <p:sldId id="697" r:id="rId283"/>
    <p:sldId id="397" r:id="rId284"/>
    <p:sldId id="698" r:id="rId285"/>
    <p:sldId id="398" r:id="rId286"/>
    <p:sldId id="699" r:id="rId287"/>
    <p:sldId id="399" r:id="rId288"/>
    <p:sldId id="700" r:id="rId289"/>
    <p:sldId id="400" r:id="rId290"/>
    <p:sldId id="701" r:id="rId291"/>
    <p:sldId id="401" r:id="rId292"/>
    <p:sldId id="702" r:id="rId293"/>
    <p:sldId id="402" r:id="rId294"/>
    <p:sldId id="703" r:id="rId295"/>
    <p:sldId id="403" r:id="rId296"/>
    <p:sldId id="704" r:id="rId297"/>
    <p:sldId id="404" r:id="rId298"/>
    <p:sldId id="705" r:id="rId299"/>
    <p:sldId id="405" r:id="rId300"/>
    <p:sldId id="706" r:id="rId301"/>
    <p:sldId id="406" r:id="rId302"/>
    <p:sldId id="707" r:id="rId303"/>
    <p:sldId id="407" r:id="rId304"/>
    <p:sldId id="708" r:id="rId305"/>
    <p:sldId id="408" r:id="rId306"/>
    <p:sldId id="709" r:id="rId307"/>
    <p:sldId id="409" r:id="rId308"/>
    <p:sldId id="710" r:id="rId309"/>
    <p:sldId id="410" r:id="rId310"/>
    <p:sldId id="711" r:id="rId311"/>
    <p:sldId id="411" r:id="rId312"/>
    <p:sldId id="712" r:id="rId313"/>
    <p:sldId id="412" r:id="rId314"/>
    <p:sldId id="713" r:id="rId315"/>
    <p:sldId id="413" r:id="rId316"/>
    <p:sldId id="714" r:id="rId317"/>
    <p:sldId id="414" r:id="rId318"/>
    <p:sldId id="715" r:id="rId319"/>
    <p:sldId id="415" r:id="rId320"/>
    <p:sldId id="716" r:id="rId321"/>
    <p:sldId id="416" r:id="rId322"/>
    <p:sldId id="717" r:id="rId323"/>
    <p:sldId id="417" r:id="rId324"/>
    <p:sldId id="718" r:id="rId325"/>
    <p:sldId id="418" r:id="rId326"/>
    <p:sldId id="719" r:id="rId327"/>
    <p:sldId id="419" r:id="rId328"/>
    <p:sldId id="720" r:id="rId329"/>
    <p:sldId id="420" r:id="rId330"/>
    <p:sldId id="721" r:id="rId331"/>
    <p:sldId id="421" r:id="rId332"/>
    <p:sldId id="722" r:id="rId333"/>
    <p:sldId id="422" r:id="rId334"/>
    <p:sldId id="723" r:id="rId335"/>
    <p:sldId id="423" r:id="rId336"/>
    <p:sldId id="724" r:id="rId337"/>
    <p:sldId id="424" r:id="rId338"/>
    <p:sldId id="725" r:id="rId339"/>
    <p:sldId id="425" r:id="rId340"/>
    <p:sldId id="726" r:id="rId341"/>
    <p:sldId id="426" r:id="rId342"/>
    <p:sldId id="727" r:id="rId343"/>
    <p:sldId id="427" r:id="rId344"/>
    <p:sldId id="728" r:id="rId345"/>
    <p:sldId id="428" r:id="rId346"/>
    <p:sldId id="729" r:id="rId347"/>
    <p:sldId id="429" r:id="rId348"/>
    <p:sldId id="730" r:id="rId349"/>
    <p:sldId id="430" r:id="rId350"/>
    <p:sldId id="731" r:id="rId351"/>
    <p:sldId id="431" r:id="rId352"/>
    <p:sldId id="732" r:id="rId353"/>
    <p:sldId id="432" r:id="rId354"/>
    <p:sldId id="733" r:id="rId355"/>
    <p:sldId id="433" r:id="rId356"/>
    <p:sldId id="734" r:id="rId357"/>
    <p:sldId id="434" r:id="rId358"/>
    <p:sldId id="735" r:id="rId359"/>
    <p:sldId id="435" r:id="rId360"/>
    <p:sldId id="736" r:id="rId361"/>
    <p:sldId id="436" r:id="rId362"/>
    <p:sldId id="737" r:id="rId363"/>
    <p:sldId id="437" r:id="rId364"/>
    <p:sldId id="738" r:id="rId365"/>
    <p:sldId id="438" r:id="rId366"/>
    <p:sldId id="739" r:id="rId367"/>
    <p:sldId id="439" r:id="rId368"/>
    <p:sldId id="740" r:id="rId369"/>
    <p:sldId id="440" r:id="rId370"/>
    <p:sldId id="741" r:id="rId371"/>
    <p:sldId id="441" r:id="rId372"/>
    <p:sldId id="742" r:id="rId373"/>
    <p:sldId id="442" r:id="rId374"/>
    <p:sldId id="743" r:id="rId375"/>
    <p:sldId id="443" r:id="rId376"/>
    <p:sldId id="744" r:id="rId377"/>
    <p:sldId id="444" r:id="rId378"/>
    <p:sldId id="745" r:id="rId379"/>
    <p:sldId id="445" r:id="rId380"/>
    <p:sldId id="746" r:id="rId381"/>
    <p:sldId id="446" r:id="rId382"/>
    <p:sldId id="747" r:id="rId383"/>
    <p:sldId id="447" r:id="rId384"/>
    <p:sldId id="748" r:id="rId385"/>
    <p:sldId id="448" r:id="rId386"/>
    <p:sldId id="749" r:id="rId387"/>
    <p:sldId id="449" r:id="rId388"/>
    <p:sldId id="750" r:id="rId389"/>
    <p:sldId id="450" r:id="rId390"/>
    <p:sldId id="751" r:id="rId391"/>
    <p:sldId id="451" r:id="rId392"/>
    <p:sldId id="752" r:id="rId393"/>
    <p:sldId id="452" r:id="rId394"/>
    <p:sldId id="753" r:id="rId395"/>
    <p:sldId id="453" r:id="rId396"/>
    <p:sldId id="754" r:id="rId397"/>
    <p:sldId id="454" r:id="rId398"/>
    <p:sldId id="755" r:id="rId399"/>
    <p:sldId id="455" r:id="rId400"/>
    <p:sldId id="756" r:id="rId401"/>
    <p:sldId id="456" r:id="rId402"/>
    <p:sldId id="757" r:id="rId403"/>
    <p:sldId id="457" r:id="rId404"/>
    <p:sldId id="758" r:id="rId405"/>
    <p:sldId id="458" r:id="rId406"/>
    <p:sldId id="759" r:id="rId407"/>
    <p:sldId id="459" r:id="rId408"/>
    <p:sldId id="760" r:id="rId409"/>
    <p:sldId id="460" r:id="rId410"/>
    <p:sldId id="761" r:id="rId411"/>
    <p:sldId id="461" r:id="rId412"/>
    <p:sldId id="762" r:id="rId413"/>
    <p:sldId id="462" r:id="rId414"/>
    <p:sldId id="763" r:id="rId415"/>
    <p:sldId id="463" r:id="rId416"/>
    <p:sldId id="764" r:id="rId417"/>
    <p:sldId id="464" r:id="rId418"/>
    <p:sldId id="765" r:id="rId419"/>
    <p:sldId id="465" r:id="rId420"/>
    <p:sldId id="766" r:id="rId421"/>
    <p:sldId id="466" r:id="rId422"/>
    <p:sldId id="767" r:id="rId423"/>
    <p:sldId id="467" r:id="rId424"/>
    <p:sldId id="768" r:id="rId425"/>
    <p:sldId id="468" r:id="rId426"/>
    <p:sldId id="769" r:id="rId427"/>
    <p:sldId id="469" r:id="rId428"/>
    <p:sldId id="770" r:id="rId429"/>
    <p:sldId id="470" r:id="rId430"/>
    <p:sldId id="771" r:id="rId431"/>
    <p:sldId id="471" r:id="rId432"/>
    <p:sldId id="772" r:id="rId433"/>
    <p:sldId id="472" r:id="rId434"/>
    <p:sldId id="773" r:id="rId435"/>
    <p:sldId id="473" r:id="rId436"/>
    <p:sldId id="774" r:id="rId437"/>
    <p:sldId id="474" r:id="rId438"/>
    <p:sldId id="775" r:id="rId439"/>
    <p:sldId id="475" r:id="rId440"/>
    <p:sldId id="776" r:id="rId441"/>
    <p:sldId id="476" r:id="rId442"/>
    <p:sldId id="777" r:id="rId443"/>
    <p:sldId id="477" r:id="rId444"/>
    <p:sldId id="778" r:id="rId445"/>
    <p:sldId id="478" r:id="rId446"/>
    <p:sldId id="779" r:id="rId447"/>
    <p:sldId id="479" r:id="rId448"/>
    <p:sldId id="780" r:id="rId449"/>
    <p:sldId id="480" r:id="rId450"/>
    <p:sldId id="781" r:id="rId451"/>
    <p:sldId id="481" r:id="rId452"/>
    <p:sldId id="782" r:id="rId453"/>
    <p:sldId id="482" r:id="rId454"/>
    <p:sldId id="783" r:id="rId455"/>
    <p:sldId id="483" r:id="rId456"/>
    <p:sldId id="784" r:id="rId457"/>
    <p:sldId id="484" r:id="rId458"/>
    <p:sldId id="785" r:id="rId459"/>
    <p:sldId id="485" r:id="rId460"/>
    <p:sldId id="786" r:id="rId461"/>
    <p:sldId id="486" r:id="rId462"/>
    <p:sldId id="787" r:id="rId463"/>
    <p:sldId id="487" r:id="rId464"/>
    <p:sldId id="788" r:id="rId465"/>
    <p:sldId id="488" r:id="rId466"/>
    <p:sldId id="789" r:id="rId467"/>
    <p:sldId id="489" r:id="rId468"/>
    <p:sldId id="790" r:id="rId469"/>
    <p:sldId id="490" r:id="rId470"/>
    <p:sldId id="791" r:id="rId471"/>
    <p:sldId id="491" r:id="rId472"/>
    <p:sldId id="792" r:id="rId473"/>
    <p:sldId id="492" r:id="rId474"/>
    <p:sldId id="793" r:id="rId475"/>
    <p:sldId id="493" r:id="rId476"/>
    <p:sldId id="794" r:id="rId477"/>
    <p:sldId id="494" r:id="rId478"/>
    <p:sldId id="795" r:id="rId479"/>
    <p:sldId id="495" r:id="rId480"/>
    <p:sldId id="796" r:id="rId481"/>
    <p:sldId id="496" r:id="rId482"/>
    <p:sldId id="797" r:id="rId483"/>
    <p:sldId id="497" r:id="rId484"/>
    <p:sldId id="798" r:id="rId485"/>
    <p:sldId id="498" r:id="rId486"/>
    <p:sldId id="799" r:id="rId487"/>
    <p:sldId id="499" r:id="rId488"/>
    <p:sldId id="800" r:id="rId489"/>
    <p:sldId id="500" r:id="rId490"/>
    <p:sldId id="801" r:id="rId491"/>
    <p:sldId id="501" r:id="rId492"/>
    <p:sldId id="802" r:id="rId493"/>
    <p:sldId id="502" r:id="rId494"/>
    <p:sldId id="803" r:id="rId495"/>
    <p:sldId id="503" r:id="rId496"/>
    <p:sldId id="804" r:id="rId497"/>
    <p:sldId id="504" r:id="rId498"/>
    <p:sldId id="805" r:id="rId499"/>
    <p:sldId id="505" r:id="rId500"/>
    <p:sldId id="806" r:id="rId501"/>
    <p:sldId id="506" r:id="rId502"/>
    <p:sldId id="807" r:id="rId503"/>
    <p:sldId id="507" r:id="rId504"/>
    <p:sldId id="808" r:id="rId505"/>
    <p:sldId id="508" r:id="rId506"/>
    <p:sldId id="809" r:id="rId507"/>
    <p:sldId id="509" r:id="rId508"/>
    <p:sldId id="811" r:id="rId509"/>
    <p:sldId id="510" r:id="rId510"/>
    <p:sldId id="810" r:id="rId511"/>
    <p:sldId id="511" r:id="rId512"/>
    <p:sldId id="812" r:id="rId513"/>
    <p:sldId id="512" r:id="rId514"/>
    <p:sldId id="813" r:id="rId515"/>
    <p:sldId id="513" r:id="rId516"/>
    <p:sldId id="814" r:id="rId517"/>
    <p:sldId id="514" r:id="rId518"/>
    <p:sldId id="815" r:id="rId519"/>
    <p:sldId id="515" r:id="rId520"/>
    <p:sldId id="816" r:id="rId521"/>
    <p:sldId id="516" r:id="rId522"/>
    <p:sldId id="817" r:id="rId523"/>
    <p:sldId id="517" r:id="rId524"/>
    <p:sldId id="818" r:id="rId525"/>
    <p:sldId id="518" r:id="rId526"/>
    <p:sldId id="819" r:id="rId527"/>
    <p:sldId id="519" r:id="rId528"/>
    <p:sldId id="820" r:id="rId529"/>
    <p:sldId id="520" r:id="rId530"/>
    <p:sldId id="821" r:id="rId531"/>
    <p:sldId id="521" r:id="rId532"/>
    <p:sldId id="822" r:id="rId533"/>
    <p:sldId id="522" r:id="rId534"/>
    <p:sldId id="823" r:id="rId535"/>
    <p:sldId id="523" r:id="rId536"/>
    <p:sldId id="824" r:id="rId537"/>
    <p:sldId id="524" r:id="rId538"/>
    <p:sldId id="825" r:id="rId539"/>
    <p:sldId id="525" r:id="rId540"/>
    <p:sldId id="826" r:id="rId541"/>
    <p:sldId id="526" r:id="rId542"/>
    <p:sldId id="827" r:id="rId543"/>
    <p:sldId id="527" r:id="rId544"/>
    <p:sldId id="828" r:id="rId545"/>
    <p:sldId id="528" r:id="rId546"/>
    <p:sldId id="829" r:id="rId547"/>
    <p:sldId id="529" r:id="rId548"/>
    <p:sldId id="830" r:id="rId549"/>
    <p:sldId id="530" r:id="rId550"/>
    <p:sldId id="831" r:id="rId551"/>
    <p:sldId id="531" r:id="rId552"/>
    <p:sldId id="832" r:id="rId553"/>
    <p:sldId id="532" r:id="rId554"/>
    <p:sldId id="833" r:id="rId555"/>
    <p:sldId id="533" r:id="rId556"/>
    <p:sldId id="834" r:id="rId557"/>
    <p:sldId id="534" r:id="rId558"/>
    <p:sldId id="835" r:id="rId559"/>
    <p:sldId id="535" r:id="rId560"/>
    <p:sldId id="836" r:id="rId561"/>
    <p:sldId id="536" r:id="rId562"/>
    <p:sldId id="837" r:id="rId563"/>
    <p:sldId id="537" r:id="rId564"/>
    <p:sldId id="838" r:id="rId565"/>
    <p:sldId id="538" r:id="rId566"/>
    <p:sldId id="839" r:id="rId567"/>
    <p:sldId id="539" r:id="rId568"/>
    <p:sldId id="840" r:id="rId569"/>
    <p:sldId id="540" r:id="rId570"/>
    <p:sldId id="841" r:id="rId571"/>
    <p:sldId id="541" r:id="rId572"/>
    <p:sldId id="842" r:id="rId573"/>
    <p:sldId id="542" r:id="rId574"/>
    <p:sldId id="843" r:id="rId575"/>
    <p:sldId id="543" r:id="rId576"/>
    <p:sldId id="844" r:id="rId577"/>
    <p:sldId id="544" r:id="rId578"/>
    <p:sldId id="845" r:id="rId579"/>
    <p:sldId id="545" r:id="rId580"/>
    <p:sldId id="846" r:id="rId581"/>
    <p:sldId id="546" r:id="rId582"/>
    <p:sldId id="847" r:id="rId583"/>
    <p:sldId id="547" r:id="rId584"/>
    <p:sldId id="848" r:id="rId585"/>
    <p:sldId id="548" r:id="rId586"/>
    <p:sldId id="849" r:id="rId587"/>
    <p:sldId id="549" r:id="rId588"/>
    <p:sldId id="850" r:id="rId589"/>
    <p:sldId id="550" r:id="rId590"/>
    <p:sldId id="851" r:id="rId591"/>
    <p:sldId id="551" r:id="rId592"/>
    <p:sldId id="852" r:id="rId593"/>
    <p:sldId id="552" r:id="rId594"/>
    <p:sldId id="853" r:id="rId595"/>
    <p:sldId id="553" r:id="rId596"/>
    <p:sldId id="854" r:id="rId597"/>
    <p:sldId id="554" r:id="rId598"/>
    <p:sldId id="855" r:id="rId599"/>
    <p:sldId id="555" r:id="rId600"/>
  </p:sldIdLst>
  <p:sldSz cx="12192000" cy="6858000"/>
  <p:notesSz cx="6858000" cy="9144000"/>
  <p:custShowLst>
    <p:custShow name="1-30" id="0">
      <p:sldLst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  <p:sld r:id="rId47"/>
        <p:sld r:id="rId48"/>
        <p:sld r:id="rId49"/>
        <p:sld r:id="rId50"/>
        <p:sld r:id="rId51"/>
        <p:sld r:id="rId52"/>
        <p:sld r:id="rId53"/>
        <p:sld r:id="rId54"/>
        <p:sld r:id="rId55"/>
        <p:sld r:id="rId56"/>
        <p:sld r:id="rId57"/>
        <p:sld r:id="rId58"/>
        <p:sld r:id="rId59"/>
        <p:sld r:id="rId60"/>
      </p:sldLst>
    </p:custShow>
    <p:custShow name="31-60" id="1">
      <p:sldLst>
        <p:sld r:id="rId61"/>
        <p:sld r:id="rId62"/>
        <p:sld r:id="rId63"/>
        <p:sld r:id="rId64"/>
        <p:sld r:id="rId65"/>
        <p:sld r:id="rId66"/>
        <p:sld r:id="rId67"/>
        <p:sld r:id="rId68"/>
        <p:sld r:id="rId69"/>
        <p:sld r:id="rId70"/>
        <p:sld r:id="rId71"/>
        <p:sld r:id="rId72"/>
        <p:sld r:id="rId73"/>
        <p:sld r:id="rId74"/>
        <p:sld r:id="rId75"/>
        <p:sld r:id="rId76"/>
        <p:sld r:id="rId77"/>
        <p:sld r:id="rId78"/>
        <p:sld r:id="rId79"/>
        <p:sld r:id="rId80"/>
        <p:sld r:id="rId81"/>
        <p:sld r:id="rId82"/>
        <p:sld r:id="rId83"/>
        <p:sld r:id="rId84"/>
        <p:sld r:id="rId85"/>
        <p:sld r:id="rId86"/>
        <p:sld r:id="rId87"/>
        <p:sld r:id="rId88"/>
        <p:sld r:id="rId89"/>
        <p:sld r:id="rId90"/>
        <p:sld r:id="rId91"/>
        <p:sld r:id="rId92"/>
        <p:sld r:id="rId93"/>
        <p:sld r:id="rId94"/>
        <p:sld r:id="rId95"/>
        <p:sld r:id="rId96"/>
        <p:sld r:id="rId97"/>
        <p:sld r:id="rId98"/>
        <p:sld r:id="rId99"/>
        <p:sld r:id="rId100"/>
        <p:sld r:id="rId101"/>
        <p:sld r:id="rId102"/>
        <p:sld r:id="rId103"/>
        <p:sld r:id="rId104"/>
        <p:sld r:id="rId105"/>
        <p:sld r:id="rId106"/>
        <p:sld r:id="rId107"/>
        <p:sld r:id="rId108"/>
        <p:sld r:id="rId109"/>
        <p:sld r:id="rId110"/>
        <p:sld r:id="rId111"/>
        <p:sld r:id="rId112"/>
        <p:sld r:id="rId113"/>
        <p:sld r:id="rId114"/>
        <p:sld r:id="rId115"/>
        <p:sld r:id="rId116"/>
        <p:sld r:id="rId117"/>
        <p:sld r:id="rId118"/>
        <p:sld r:id="rId119"/>
        <p:sld r:id="rId120"/>
      </p:sldLst>
    </p:custShow>
    <p:custShow name="61-90" id="2">
      <p:sldLst>
        <p:sld r:id="rId121"/>
        <p:sld r:id="rId122"/>
        <p:sld r:id="rId123"/>
        <p:sld r:id="rId124"/>
        <p:sld r:id="rId125"/>
        <p:sld r:id="rId126"/>
        <p:sld r:id="rId127"/>
        <p:sld r:id="rId128"/>
        <p:sld r:id="rId129"/>
        <p:sld r:id="rId130"/>
        <p:sld r:id="rId131"/>
        <p:sld r:id="rId132"/>
        <p:sld r:id="rId133"/>
        <p:sld r:id="rId134"/>
        <p:sld r:id="rId135"/>
        <p:sld r:id="rId136"/>
        <p:sld r:id="rId137"/>
        <p:sld r:id="rId138"/>
        <p:sld r:id="rId139"/>
        <p:sld r:id="rId140"/>
        <p:sld r:id="rId141"/>
        <p:sld r:id="rId142"/>
        <p:sld r:id="rId143"/>
        <p:sld r:id="rId144"/>
        <p:sld r:id="rId145"/>
        <p:sld r:id="rId146"/>
        <p:sld r:id="rId147"/>
        <p:sld r:id="rId148"/>
        <p:sld r:id="rId149"/>
        <p:sld r:id="rId150"/>
        <p:sld r:id="rId151"/>
        <p:sld r:id="rId152"/>
        <p:sld r:id="rId153"/>
        <p:sld r:id="rId154"/>
        <p:sld r:id="rId155"/>
        <p:sld r:id="rId156"/>
        <p:sld r:id="rId157"/>
        <p:sld r:id="rId158"/>
        <p:sld r:id="rId159"/>
        <p:sld r:id="rId160"/>
        <p:sld r:id="rId161"/>
        <p:sld r:id="rId162"/>
        <p:sld r:id="rId163"/>
        <p:sld r:id="rId164"/>
        <p:sld r:id="rId165"/>
        <p:sld r:id="rId166"/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</p:sldLst>
    </p:custShow>
    <p:custShow name="91-120" id="3">
      <p:sldLst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</p:sldLst>
    </p:custShow>
    <p:custShow name="121-150" id="4">
      <p:sldLst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261"/>
        <p:sld r:id="rId262"/>
        <p:sld r:id="rId263"/>
        <p:sld r:id="rId264"/>
        <p:sld r:id="rId265"/>
        <p:sld r:id="rId266"/>
        <p:sld r:id="rId267"/>
        <p:sld r:id="rId268"/>
        <p:sld r:id="rId269"/>
        <p:sld r:id="rId270"/>
        <p:sld r:id="rId271"/>
        <p:sld r:id="rId272"/>
        <p:sld r:id="rId273"/>
        <p:sld r:id="rId274"/>
        <p:sld r:id="rId275"/>
        <p:sld r:id="rId276"/>
        <p:sld r:id="rId277"/>
        <p:sld r:id="rId278"/>
        <p:sld r:id="rId279"/>
        <p:sld r:id="rId280"/>
        <p:sld r:id="rId281"/>
        <p:sld r:id="rId282"/>
        <p:sld r:id="rId283"/>
        <p:sld r:id="rId284"/>
        <p:sld r:id="rId285"/>
        <p:sld r:id="rId286"/>
        <p:sld r:id="rId287"/>
        <p:sld r:id="rId288"/>
        <p:sld r:id="rId289"/>
        <p:sld r:id="rId290"/>
        <p:sld r:id="rId291"/>
        <p:sld r:id="rId292"/>
        <p:sld r:id="rId293"/>
        <p:sld r:id="rId294"/>
        <p:sld r:id="rId295"/>
        <p:sld r:id="rId296"/>
        <p:sld r:id="rId297"/>
        <p:sld r:id="rId298"/>
        <p:sld r:id="rId299"/>
        <p:sld r:id="rId300"/>
      </p:sldLst>
    </p:custShow>
    <p:custShow name="151-180" id="5">
      <p:sldLst>
        <p:sld r:id="rId301"/>
        <p:sld r:id="rId302"/>
        <p:sld r:id="rId303"/>
        <p:sld r:id="rId304"/>
        <p:sld r:id="rId305"/>
        <p:sld r:id="rId306"/>
        <p:sld r:id="rId307"/>
        <p:sld r:id="rId308"/>
        <p:sld r:id="rId309"/>
        <p:sld r:id="rId310"/>
        <p:sld r:id="rId311"/>
        <p:sld r:id="rId312"/>
        <p:sld r:id="rId313"/>
        <p:sld r:id="rId314"/>
        <p:sld r:id="rId315"/>
        <p:sld r:id="rId316"/>
        <p:sld r:id="rId317"/>
        <p:sld r:id="rId318"/>
        <p:sld r:id="rId319"/>
        <p:sld r:id="rId320"/>
        <p:sld r:id="rId321"/>
        <p:sld r:id="rId322"/>
        <p:sld r:id="rId323"/>
        <p:sld r:id="rId324"/>
        <p:sld r:id="rId325"/>
        <p:sld r:id="rId326"/>
        <p:sld r:id="rId327"/>
        <p:sld r:id="rId328"/>
        <p:sld r:id="rId329"/>
        <p:sld r:id="rId330"/>
        <p:sld r:id="rId331"/>
        <p:sld r:id="rId332"/>
        <p:sld r:id="rId333"/>
        <p:sld r:id="rId334"/>
        <p:sld r:id="rId335"/>
        <p:sld r:id="rId336"/>
        <p:sld r:id="rId337"/>
        <p:sld r:id="rId338"/>
        <p:sld r:id="rId339"/>
        <p:sld r:id="rId340"/>
        <p:sld r:id="rId341"/>
        <p:sld r:id="rId342"/>
        <p:sld r:id="rId343"/>
        <p:sld r:id="rId344"/>
        <p:sld r:id="rId345"/>
        <p:sld r:id="rId346"/>
        <p:sld r:id="rId347"/>
        <p:sld r:id="rId348"/>
        <p:sld r:id="rId349"/>
        <p:sld r:id="rId350"/>
        <p:sld r:id="rId351"/>
        <p:sld r:id="rId352"/>
        <p:sld r:id="rId353"/>
        <p:sld r:id="rId354"/>
        <p:sld r:id="rId355"/>
        <p:sld r:id="rId356"/>
        <p:sld r:id="rId357"/>
        <p:sld r:id="rId358"/>
        <p:sld r:id="rId359"/>
        <p:sld r:id="rId360"/>
      </p:sldLst>
    </p:custShow>
    <p:custShow name="181-210" id="6">
      <p:sldLst>
        <p:sld r:id="rId361"/>
        <p:sld r:id="rId362"/>
        <p:sld r:id="rId363"/>
        <p:sld r:id="rId364"/>
        <p:sld r:id="rId365"/>
        <p:sld r:id="rId366"/>
        <p:sld r:id="rId367"/>
        <p:sld r:id="rId368"/>
        <p:sld r:id="rId369"/>
        <p:sld r:id="rId370"/>
        <p:sld r:id="rId371"/>
        <p:sld r:id="rId372"/>
        <p:sld r:id="rId373"/>
        <p:sld r:id="rId374"/>
        <p:sld r:id="rId375"/>
        <p:sld r:id="rId376"/>
        <p:sld r:id="rId377"/>
        <p:sld r:id="rId378"/>
        <p:sld r:id="rId379"/>
        <p:sld r:id="rId380"/>
        <p:sld r:id="rId381"/>
        <p:sld r:id="rId382"/>
        <p:sld r:id="rId383"/>
        <p:sld r:id="rId384"/>
        <p:sld r:id="rId385"/>
        <p:sld r:id="rId386"/>
        <p:sld r:id="rId387"/>
        <p:sld r:id="rId388"/>
        <p:sld r:id="rId389"/>
        <p:sld r:id="rId390"/>
        <p:sld r:id="rId391"/>
        <p:sld r:id="rId392"/>
        <p:sld r:id="rId393"/>
        <p:sld r:id="rId394"/>
        <p:sld r:id="rId395"/>
        <p:sld r:id="rId396"/>
        <p:sld r:id="rId397"/>
        <p:sld r:id="rId398"/>
        <p:sld r:id="rId399"/>
        <p:sld r:id="rId400"/>
        <p:sld r:id="rId401"/>
        <p:sld r:id="rId402"/>
        <p:sld r:id="rId403"/>
        <p:sld r:id="rId404"/>
        <p:sld r:id="rId405"/>
        <p:sld r:id="rId406"/>
        <p:sld r:id="rId407"/>
        <p:sld r:id="rId408"/>
        <p:sld r:id="rId409"/>
        <p:sld r:id="rId410"/>
        <p:sld r:id="rId411"/>
        <p:sld r:id="rId412"/>
        <p:sld r:id="rId413"/>
        <p:sld r:id="rId414"/>
        <p:sld r:id="rId415"/>
        <p:sld r:id="rId416"/>
        <p:sld r:id="rId417"/>
        <p:sld r:id="rId418"/>
        <p:sld r:id="rId419"/>
        <p:sld r:id="rId420"/>
      </p:sldLst>
    </p:custShow>
    <p:custShow name="211-240" id="7">
      <p:sldLst>
        <p:sld r:id="rId421"/>
        <p:sld r:id="rId422"/>
        <p:sld r:id="rId423"/>
        <p:sld r:id="rId424"/>
        <p:sld r:id="rId425"/>
        <p:sld r:id="rId426"/>
        <p:sld r:id="rId427"/>
        <p:sld r:id="rId428"/>
        <p:sld r:id="rId429"/>
        <p:sld r:id="rId430"/>
        <p:sld r:id="rId431"/>
        <p:sld r:id="rId432"/>
        <p:sld r:id="rId433"/>
        <p:sld r:id="rId434"/>
        <p:sld r:id="rId435"/>
        <p:sld r:id="rId436"/>
        <p:sld r:id="rId437"/>
        <p:sld r:id="rId438"/>
        <p:sld r:id="rId439"/>
        <p:sld r:id="rId440"/>
        <p:sld r:id="rId441"/>
        <p:sld r:id="rId442"/>
        <p:sld r:id="rId443"/>
        <p:sld r:id="rId444"/>
        <p:sld r:id="rId445"/>
        <p:sld r:id="rId446"/>
        <p:sld r:id="rId447"/>
        <p:sld r:id="rId448"/>
        <p:sld r:id="rId449"/>
        <p:sld r:id="rId450"/>
        <p:sld r:id="rId451"/>
        <p:sld r:id="rId452"/>
        <p:sld r:id="rId453"/>
        <p:sld r:id="rId454"/>
        <p:sld r:id="rId455"/>
        <p:sld r:id="rId456"/>
        <p:sld r:id="rId457"/>
        <p:sld r:id="rId458"/>
        <p:sld r:id="rId459"/>
        <p:sld r:id="rId460"/>
        <p:sld r:id="rId461"/>
        <p:sld r:id="rId462"/>
        <p:sld r:id="rId463"/>
        <p:sld r:id="rId464"/>
        <p:sld r:id="rId465"/>
        <p:sld r:id="rId466"/>
        <p:sld r:id="rId467"/>
        <p:sld r:id="rId468"/>
        <p:sld r:id="rId469"/>
        <p:sld r:id="rId470"/>
        <p:sld r:id="rId471"/>
        <p:sld r:id="rId472"/>
        <p:sld r:id="rId473"/>
        <p:sld r:id="rId474"/>
        <p:sld r:id="rId475"/>
        <p:sld r:id="rId476"/>
        <p:sld r:id="rId477"/>
        <p:sld r:id="rId478"/>
        <p:sld r:id="rId479"/>
        <p:sld r:id="rId480"/>
      </p:sldLst>
    </p:custShow>
    <p:custShow name="241-270" id="8">
      <p:sldLst>
        <p:sld r:id="rId481"/>
        <p:sld r:id="rId482"/>
        <p:sld r:id="rId483"/>
        <p:sld r:id="rId484"/>
        <p:sld r:id="rId485"/>
        <p:sld r:id="rId486"/>
        <p:sld r:id="rId487"/>
        <p:sld r:id="rId488"/>
        <p:sld r:id="rId489"/>
        <p:sld r:id="rId490"/>
        <p:sld r:id="rId491"/>
        <p:sld r:id="rId492"/>
        <p:sld r:id="rId493"/>
        <p:sld r:id="rId494"/>
        <p:sld r:id="rId495"/>
        <p:sld r:id="rId496"/>
        <p:sld r:id="rId497"/>
        <p:sld r:id="rId498"/>
        <p:sld r:id="rId499"/>
        <p:sld r:id="rId500"/>
        <p:sld r:id="rId501"/>
        <p:sld r:id="rId502"/>
        <p:sld r:id="rId503"/>
        <p:sld r:id="rId504"/>
        <p:sld r:id="rId505"/>
        <p:sld r:id="rId506"/>
        <p:sld r:id="rId507"/>
        <p:sld r:id="rId508"/>
        <p:sld r:id="rId509"/>
        <p:sld r:id="rId510"/>
        <p:sld r:id="rId511"/>
        <p:sld r:id="rId512"/>
        <p:sld r:id="rId513"/>
        <p:sld r:id="rId514"/>
        <p:sld r:id="rId515"/>
        <p:sld r:id="rId516"/>
        <p:sld r:id="rId517"/>
        <p:sld r:id="rId518"/>
        <p:sld r:id="rId519"/>
        <p:sld r:id="rId520"/>
        <p:sld r:id="rId521"/>
        <p:sld r:id="rId522"/>
        <p:sld r:id="rId523"/>
        <p:sld r:id="rId524"/>
        <p:sld r:id="rId525"/>
        <p:sld r:id="rId526"/>
        <p:sld r:id="rId527"/>
        <p:sld r:id="rId528"/>
        <p:sld r:id="rId529"/>
        <p:sld r:id="rId530"/>
        <p:sld r:id="rId531"/>
        <p:sld r:id="rId532"/>
        <p:sld r:id="rId533"/>
        <p:sld r:id="rId534"/>
        <p:sld r:id="rId535"/>
        <p:sld r:id="rId536"/>
        <p:sld r:id="rId537"/>
        <p:sld r:id="rId538"/>
        <p:sld r:id="rId539"/>
        <p:sld r:id="rId540"/>
      </p:sldLst>
    </p:custShow>
    <p:custShow name="271-300" id="9">
      <p:sldLst>
        <p:sld r:id="rId541"/>
        <p:sld r:id="rId542"/>
        <p:sld r:id="rId543"/>
        <p:sld r:id="rId544"/>
        <p:sld r:id="rId545"/>
        <p:sld r:id="rId546"/>
        <p:sld r:id="rId547"/>
        <p:sld r:id="rId548"/>
        <p:sld r:id="rId549"/>
        <p:sld r:id="rId550"/>
        <p:sld r:id="rId551"/>
        <p:sld r:id="rId552"/>
        <p:sld r:id="rId553"/>
        <p:sld r:id="rId554"/>
        <p:sld r:id="rId555"/>
        <p:sld r:id="rId556"/>
        <p:sld r:id="rId557"/>
        <p:sld r:id="rId558"/>
        <p:sld r:id="rId559"/>
        <p:sld r:id="rId560"/>
        <p:sld r:id="rId561"/>
        <p:sld r:id="rId562"/>
        <p:sld r:id="rId563"/>
        <p:sld r:id="rId564"/>
        <p:sld r:id="rId565"/>
        <p:sld r:id="rId566"/>
        <p:sld r:id="rId567"/>
        <p:sld r:id="rId568"/>
        <p:sld r:id="rId569"/>
        <p:sld r:id="rId570"/>
        <p:sld r:id="rId571"/>
        <p:sld r:id="rId572"/>
        <p:sld r:id="rId573"/>
        <p:sld r:id="rId574"/>
        <p:sld r:id="rId575"/>
        <p:sld r:id="rId576"/>
        <p:sld r:id="rId577"/>
        <p:sld r:id="rId578"/>
        <p:sld r:id="rId579"/>
        <p:sld r:id="rId580"/>
        <p:sld r:id="rId581"/>
        <p:sld r:id="rId582"/>
        <p:sld r:id="rId583"/>
        <p:sld r:id="rId584"/>
        <p:sld r:id="rId585"/>
        <p:sld r:id="rId586"/>
        <p:sld r:id="rId587"/>
        <p:sld r:id="rId588"/>
        <p:sld r:id="rId589"/>
        <p:sld r:id="rId590"/>
        <p:sld r:id="rId591"/>
        <p:sld r:id="rId592"/>
        <p:sld r:id="rId593"/>
        <p:sld r:id="rId594"/>
        <p:sld r:id="rId595"/>
        <p:sld r:id="rId596"/>
        <p:sld r:id="rId597"/>
        <p:sld r:id="rId598"/>
        <p:sld r:id="rId599"/>
        <p:sld r:id="rId600"/>
      </p:sldLst>
    </p:custShow>
  </p:custShow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目录" id="{1CF0A7E9-3246-4118-98FE-75333B4BE645}">
          <p14:sldIdLst>
            <p14:sldId id="856"/>
          </p14:sldIdLst>
        </p14:section>
        <p14:section name="1-30" id="{BDC46264-1829-4DF0-A55C-873F3FD09335}">
          <p14:sldIdLst>
            <p14:sldId id="556"/>
            <p14:sldId id="256"/>
            <p14:sldId id="557"/>
            <p14:sldId id="257"/>
            <p14:sldId id="558"/>
            <p14:sldId id="258"/>
            <p14:sldId id="559"/>
            <p14:sldId id="259"/>
            <p14:sldId id="560"/>
            <p14:sldId id="260"/>
            <p14:sldId id="561"/>
            <p14:sldId id="261"/>
            <p14:sldId id="562"/>
            <p14:sldId id="262"/>
            <p14:sldId id="563"/>
            <p14:sldId id="263"/>
            <p14:sldId id="564"/>
            <p14:sldId id="264"/>
            <p14:sldId id="565"/>
            <p14:sldId id="265"/>
            <p14:sldId id="566"/>
            <p14:sldId id="266"/>
            <p14:sldId id="567"/>
            <p14:sldId id="267"/>
            <p14:sldId id="568"/>
            <p14:sldId id="268"/>
            <p14:sldId id="569"/>
            <p14:sldId id="269"/>
            <p14:sldId id="570"/>
            <p14:sldId id="270"/>
            <p14:sldId id="571"/>
            <p14:sldId id="271"/>
            <p14:sldId id="572"/>
            <p14:sldId id="272"/>
            <p14:sldId id="573"/>
            <p14:sldId id="273"/>
            <p14:sldId id="574"/>
            <p14:sldId id="274"/>
            <p14:sldId id="575"/>
            <p14:sldId id="275"/>
            <p14:sldId id="576"/>
            <p14:sldId id="276"/>
            <p14:sldId id="577"/>
            <p14:sldId id="277"/>
            <p14:sldId id="578"/>
            <p14:sldId id="278"/>
            <p14:sldId id="579"/>
            <p14:sldId id="279"/>
            <p14:sldId id="580"/>
            <p14:sldId id="280"/>
            <p14:sldId id="581"/>
            <p14:sldId id="281"/>
            <p14:sldId id="582"/>
            <p14:sldId id="282"/>
            <p14:sldId id="583"/>
            <p14:sldId id="283"/>
            <p14:sldId id="584"/>
            <p14:sldId id="284"/>
          </p14:sldIdLst>
        </p14:section>
        <p14:section name="31-60" id="{8C039781-DE85-45B3-8171-ADF93EB11912}">
          <p14:sldIdLst>
            <p14:sldId id="586"/>
            <p14:sldId id="286"/>
            <p14:sldId id="587"/>
            <p14:sldId id="287"/>
            <p14:sldId id="588"/>
            <p14:sldId id="288"/>
            <p14:sldId id="589"/>
            <p14:sldId id="289"/>
            <p14:sldId id="590"/>
            <p14:sldId id="290"/>
            <p14:sldId id="591"/>
            <p14:sldId id="291"/>
            <p14:sldId id="592"/>
            <p14:sldId id="292"/>
            <p14:sldId id="593"/>
            <p14:sldId id="293"/>
            <p14:sldId id="594"/>
            <p14:sldId id="294"/>
            <p14:sldId id="595"/>
            <p14:sldId id="295"/>
            <p14:sldId id="596"/>
            <p14:sldId id="296"/>
            <p14:sldId id="597"/>
            <p14:sldId id="297"/>
            <p14:sldId id="598"/>
            <p14:sldId id="298"/>
            <p14:sldId id="599"/>
            <p14:sldId id="299"/>
            <p14:sldId id="600"/>
            <p14:sldId id="300"/>
            <p14:sldId id="601"/>
            <p14:sldId id="301"/>
            <p14:sldId id="602"/>
            <p14:sldId id="302"/>
            <p14:sldId id="603"/>
            <p14:sldId id="303"/>
            <p14:sldId id="604"/>
            <p14:sldId id="304"/>
            <p14:sldId id="605"/>
            <p14:sldId id="305"/>
            <p14:sldId id="606"/>
            <p14:sldId id="306"/>
            <p14:sldId id="607"/>
            <p14:sldId id="307"/>
            <p14:sldId id="608"/>
            <p14:sldId id="308"/>
            <p14:sldId id="609"/>
            <p14:sldId id="309"/>
            <p14:sldId id="610"/>
            <p14:sldId id="310"/>
            <p14:sldId id="611"/>
            <p14:sldId id="311"/>
            <p14:sldId id="612"/>
            <p14:sldId id="312"/>
            <p14:sldId id="613"/>
            <p14:sldId id="313"/>
            <p14:sldId id="614"/>
            <p14:sldId id="314"/>
            <p14:sldId id="615"/>
            <p14:sldId id="315"/>
          </p14:sldIdLst>
        </p14:section>
        <p14:section name="61-90" id="{E8D58256-9C7F-4F98-B104-215A1C6531BE}">
          <p14:sldIdLst>
            <p14:sldId id="616"/>
            <p14:sldId id="316"/>
            <p14:sldId id="617"/>
            <p14:sldId id="317"/>
            <p14:sldId id="618"/>
            <p14:sldId id="318"/>
            <p14:sldId id="619"/>
            <p14:sldId id="319"/>
            <p14:sldId id="620"/>
            <p14:sldId id="320"/>
            <p14:sldId id="621"/>
            <p14:sldId id="321"/>
            <p14:sldId id="622"/>
            <p14:sldId id="322"/>
            <p14:sldId id="623"/>
            <p14:sldId id="323"/>
            <p14:sldId id="624"/>
            <p14:sldId id="324"/>
            <p14:sldId id="625"/>
            <p14:sldId id="325"/>
            <p14:sldId id="626"/>
            <p14:sldId id="326"/>
            <p14:sldId id="627"/>
            <p14:sldId id="327"/>
            <p14:sldId id="628"/>
            <p14:sldId id="328"/>
            <p14:sldId id="629"/>
            <p14:sldId id="329"/>
            <p14:sldId id="630"/>
            <p14:sldId id="330"/>
            <p14:sldId id="631"/>
            <p14:sldId id="331"/>
            <p14:sldId id="632"/>
            <p14:sldId id="332"/>
            <p14:sldId id="633"/>
            <p14:sldId id="333"/>
            <p14:sldId id="634"/>
            <p14:sldId id="334"/>
            <p14:sldId id="635"/>
            <p14:sldId id="335"/>
            <p14:sldId id="636"/>
            <p14:sldId id="336"/>
            <p14:sldId id="637"/>
            <p14:sldId id="337"/>
            <p14:sldId id="638"/>
            <p14:sldId id="338"/>
            <p14:sldId id="639"/>
            <p14:sldId id="339"/>
            <p14:sldId id="640"/>
            <p14:sldId id="340"/>
            <p14:sldId id="641"/>
            <p14:sldId id="341"/>
            <p14:sldId id="642"/>
            <p14:sldId id="342"/>
            <p14:sldId id="643"/>
            <p14:sldId id="343"/>
            <p14:sldId id="644"/>
            <p14:sldId id="344"/>
            <p14:sldId id="645"/>
            <p14:sldId id="345"/>
          </p14:sldIdLst>
        </p14:section>
        <p14:section name="91-120" id="{15CB17B7-9DD7-433E-A708-0BCE2F6CDAA4}">
          <p14:sldIdLst>
            <p14:sldId id="646"/>
            <p14:sldId id="346"/>
            <p14:sldId id="647"/>
            <p14:sldId id="347"/>
            <p14:sldId id="648"/>
            <p14:sldId id="348"/>
            <p14:sldId id="649"/>
            <p14:sldId id="349"/>
            <p14:sldId id="650"/>
            <p14:sldId id="350"/>
            <p14:sldId id="651"/>
            <p14:sldId id="351"/>
            <p14:sldId id="652"/>
            <p14:sldId id="352"/>
            <p14:sldId id="653"/>
            <p14:sldId id="353"/>
            <p14:sldId id="654"/>
            <p14:sldId id="354"/>
            <p14:sldId id="655"/>
            <p14:sldId id="355"/>
            <p14:sldId id="656"/>
            <p14:sldId id="356"/>
            <p14:sldId id="657"/>
            <p14:sldId id="357"/>
            <p14:sldId id="658"/>
            <p14:sldId id="358"/>
            <p14:sldId id="659"/>
            <p14:sldId id="359"/>
            <p14:sldId id="660"/>
            <p14:sldId id="360"/>
            <p14:sldId id="661"/>
            <p14:sldId id="361"/>
            <p14:sldId id="662"/>
            <p14:sldId id="362"/>
            <p14:sldId id="663"/>
            <p14:sldId id="363"/>
            <p14:sldId id="664"/>
            <p14:sldId id="364"/>
            <p14:sldId id="665"/>
            <p14:sldId id="365"/>
            <p14:sldId id="666"/>
            <p14:sldId id="366"/>
            <p14:sldId id="667"/>
            <p14:sldId id="367"/>
            <p14:sldId id="668"/>
            <p14:sldId id="368"/>
            <p14:sldId id="669"/>
            <p14:sldId id="369"/>
            <p14:sldId id="670"/>
            <p14:sldId id="370"/>
            <p14:sldId id="671"/>
            <p14:sldId id="371"/>
            <p14:sldId id="672"/>
            <p14:sldId id="372"/>
            <p14:sldId id="673"/>
            <p14:sldId id="373"/>
            <p14:sldId id="674"/>
            <p14:sldId id="374"/>
            <p14:sldId id="675"/>
            <p14:sldId id="375"/>
          </p14:sldIdLst>
        </p14:section>
        <p14:section name="121-150" id="{AA044796-F9E4-4A2B-8AF9-BCB3DA11A8DB}">
          <p14:sldIdLst>
            <p14:sldId id="676"/>
            <p14:sldId id="376"/>
            <p14:sldId id="677"/>
            <p14:sldId id="377"/>
            <p14:sldId id="678"/>
            <p14:sldId id="378"/>
            <p14:sldId id="679"/>
            <p14:sldId id="379"/>
            <p14:sldId id="680"/>
            <p14:sldId id="380"/>
            <p14:sldId id="681"/>
            <p14:sldId id="381"/>
            <p14:sldId id="682"/>
            <p14:sldId id="382"/>
            <p14:sldId id="683"/>
            <p14:sldId id="383"/>
            <p14:sldId id="684"/>
            <p14:sldId id="384"/>
            <p14:sldId id="685"/>
            <p14:sldId id="385"/>
            <p14:sldId id="686"/>
            <p14:sldId id="386"/>
            <p14:sldId id="687"/>
            <p14:sldId id="387"/>
            <p14:sldId id="688"/>
            <p14:sldId id="388"/>
            <p14:sldId id="689"/>
            <p14:sldId id="389"/>
            <p14:sldId id="690"/>
            <p14:sldId id="390"/>
            <p14:sldId id="691"/>
            <p14:sldId id="391"/>
            <p14:sldId id="692"/>
            <p14:sldId id="392"/>
            <p14:sldId id="693"/>
            <p14:sldId id="393"/>
            <p14:sldId id="694"/>
            <p14:sldId id="394"/>
            <p14:sldId id="695"/>
            <p14:sldId id="395"/>
            <p14:sldId id="696"/>
            <p14:sldId id="396"/>
            <p14:sldId id="697"/>
            <p14:sldId id="397"/>
            <p14:sldId id="698"/>
            <p14:sldId id="398"/>
            <p14:sldId id="699"/>
            <p14:sldId id="399"/>
            <p14:sldId id="700"/>
            <p14:sldId id="400"/>
            <p14:sldId id="701"/>
            <p14:sldId id="401"/>
            <p14:sldId id="702"/>
            <p14:sldId id="402"/>
            <p14:sldId id="703"/>
            <p14:sldId id="403"/>
            <p14:sldId id="704"/>
            <p14:sldId id="404"/>
            <p14:sldId id="705"/>
            <p14:sldId id="405"/>
          </p14:sldIdLst>
        </p14:section>
        <p14:section name="151-180" id="{474821A3-C6B6-4D87-86BA-5161F40E0A94}">
          <p14:sldIdLst>
            <p14:sldId id="706"/>
            <p14:sldId id="406"/>
            <p14:sldId id="707"/>
            <p14:sldId id="407"/>
            <p14:sldId id="708"/>
            <p14:sldId id="408"/>
            <p14:sldId id="709"/>
            <p14:sldId id="409"/>
            <p14:sldId id="710"/>
            <p14:sldId id="410"/>
            <p14:sldId id="711"/>
            <p14:sldId id="411"/>
            <p14:sldId id="712"/>
            <p14:sldId id="412"/>
            <p14:sldId id="713"/>
            <p14:sldId id="413"/>
            <p14:sldId id="714"/>
            <p14:sldId id="414"/>
            <p14:sldId id="715"/>
            <p14:sldId id="415"/>
            <p14:sldId id="716"/>
            <p14:sldId id="416"/>
            <p14:sldId id="717"/>
            <p14:sldId id="417"/>
            <p14:sldId id="718"/>
            <p14:sldId id="418"/>
            <p14:sldId id="719"/>
            <p14:sldId id="419"/>
            <p14:sldId id="720"/>
            <p14:sldId id="420"/>
            <p14:sldId id="721"/>
            <p14:sldId id="421"/>
            <p14:sldId id="722"/>
            <p14:sldId id="422"/>
            <p14:sldId id="723"/>
            <p14:sldId id="423"/>
            <p14:sldId id="724"/>
            <p14:sldId id="424"/>
            <p14:sldId id="725"/>
            <p14:sldId id="425"/>
            <p14:sldId id="726"/>
            <p14:sldId id="426"/>
            <p14:sldId id="727"/>
            <p14:sldId id="427"/>
            <p14:sldId id="728"/>
            <p14:sldId id="428"/>
            <p14:sldId id="729"/>
            <p14:sldId id="429"/>
            <p14:sldId id="730"/>
            <p14:sldId id="430"/>
            <p14:sldId id="731"/>
            <p14:sldId id="431"/>
            <p14:sldId id="732"/>
            <p14:sldId id="432"/>
            <p14:sldId id="733"/>
            <p14:sldId id="433"/>
            <p14:sldId id="734"/>
            <p14:sldId id="434"/>
            <p14:sldId id="735"/>
            <p14:sldId id="435"/>
          </p14:sldIdLst>
        </p14:section>
        <p14:section name="181-210" id="{7EFB09E1-7430-41A0-88D4-9EE8A9EA9CFA}">
          <p14:sldIdLst>
            <p14:sldId id="736"/>
            <p14:sldId id="436"/>
            <p14:sldId id="737"/>
            <p14:sldId id="437"/>
            <p14:sldId id="738"/>
            <p14:sldId id="438"/>
            <p14:sldId id="739"/>
            <p14:sldId id="439"/>
            <p14:sldId id="740"/>
            <p14:sldId id="440"/>
            <p14:sldId id="741"/>
            <p14:sldId id="441"/>
            <p14:sldId id="742"/>
            <p14:sldId id="442"/>
            <p14:sldId id="743"/>
            <p14:sldId id="443"/>
            <p14:sldId id="744"/>
            <p14:sldId id="444"/>
            <p14:sldId id="745"/>
            <p14:sldId id="445"/>
            <p14:sldId id="746"/>
            <p14:sldId id="446"/>
            <p14:sldId id="747"/>
            <p14:sldId id="447"/>
            <p14:sldId id="748"/>
            <p14:sldId id="448"/>
            <p14:sldId id="749"/>
            <p14:sldId id="449"/>
            <p14:sldId id="750"/>
            <p14:sldId id="450"/>
            <p14:sldId id="751"/>
            <p14:sldId id="451"/>
            <p14:sldId id="752"/>
            <p14:sldId id="452"/>
            <p14:sldId id="753"/>
            <p14:sldId id="453"/>
            <p14:sldId id="754"/>
            <p14:sldId id="454"/>
            <p14:sldId id="755"/>
            <p14:sldId id="455"/>
            <p14:sldId id="756"/>
            <p14:sldId id="456"/>
            <p14:sldId id="757"/>
            <p14:sldId id="457"/>
            <p14:sldId id="758"/>
            <p14:sldId id="458"/>
            <p14:sldId id="759"/>
            <p14:sldId id="459"/>
            <p14:sldId id="760"/>
            <p14:sldId id="460"/>
            <p14:sldId id="761"/>
            <p14:sldId id="461"/>
            <p14:sldId id="762"/>
            <p14:sldId id="462"/>
            <p14:sldId id="763"/>
            <p14:sldId id="463"/>
            <p14:sldId id="764"/>
            <p14:sldId id="464"/>
            <p14:sldId id="765"/>
            <p14:sldId id="465"/>
          </p14:sldIdLst>
        </p14:section>
        <p14:section name="211-240" id="{E45A6058-6E7B-4723-ADE6-42438E60ABD2}">
          <p14:sldIdLst>
            <p14:sldId id="766"/>
            <p14:sldId id="466"/>
            <p14:sldId id="767"/>
            <p14:sldId id="467"/>
            <p14:sldId id="768"/>
            <p14:sldId id="468"/>
            <p14:sldId id="769"/>
            <p14:sldId id="469"/>
            <p14:sldId id="770"/>
            <p14:sldId id="470"/>
            <p14:sldId id="771"/>
            <p14:sldId id="471"/>
            <p14:sldId id="772"/>
            <p14:sldId id="472"/>
            <p14:sldId id="773"/>
            <p14:sldId id="473"/>
            <p14:sldId id="774"/>
            <p14:sldId id="474"/>
            <p14:sldId id="775"/>
            <p14:sldId id="475"/>
            <p14:sldId id="776"/>
            <p14:sldId id="476"/>
            <p14:sldId id="777"/>
            <p14:sldId id="477"/>
            <p14:sldId id="778"/>
            <p14:sldId id="478"/>
            <p14:sldId id="779"/>
            <p14:sldId id="479"/>
            <p14:sldId id="780"/>
            <p14:sldId id="480"/>
            <p14:sldId id="781"/>
            <p14:sldId id="481"/>
            <p14:sldId id="782"/>
            <p14:sldId id="482"/>
            <p14:sldId id="783"/>
            <p14:sldId id="483"/>
            <p14:sldId id="784"/>
            <p14:sldId id="484"/>
            <p14:sldId id="785"/>
            <p14:sldId id="485"/>
            <p14:sldId id="786"/>
            <p14:sldId id="486"/>
            <p14:sldId id="787"/>
            <p14:sldId id="487"/>
            <p14:sldId id="788"/>
            <p14:sldId id="488"/>
            <p14:sldId id="789"/>
            <p14:sldId id="489"/>
            <p14:sldId id="790"/>
            <p14:sldId id="490"/>
            <p14:sldId id="791"/>
            <p14:sldId id="491"/>
            <p14:sldId id="792"/>
            <p14:sldId id="492"/>
            <p14:sldId id="793"/>
            <p14:sldId id="493"/>
            <p14:sldId id="794"/>
            <p14:sldId id="494"/>
            <p14:sldId id="795"/>
            <p14:sldId id="495"/>
          </p14:sldIdLst>
        </p14:section>
        <p14:section name="241-270" id="{1FE6BEFC-24D2-4586-B504-0CF1B823B212}">
          <p14:sldIdLst>
            <p14:sldId id="796"/>
            <p14:sldId id="496"/>
            <p14:sldId id="797"/>
            <p14:sldId id="497"/>
            <p14:sldId id="798"/>
            <p14:sldId id="498"/>
            <p14:sldId id="799"/>
            <p14:sldId id="499"/>
            <p14:sldId id="800"/>
            <p14:sldId id="500"/>
            <p14:sldId id="801"/>
            <p14:sldId id="501"/>
            <p14:sldId id="802"/>
            <p14:sldId id="502"/>
            <p14:sldId id="803"/>
            <p14:sldId id="503"/>
            <p14:sldId id="804"/>
            <p14:sldId id="504"/>
            <p14:sldId id="805"/>
            <p14:sldId id="505"/>
            <p14:sldId id="806"/>
            <p14:sldId id="506"/>
            <p14:sldId id="807"/>
            <p14:sldId id="507"/>
            <p14:sldId id="808"/>
            <p14:sldId id="508"/>
            <p14:sldId id="809"/>
            <p14:sldId id="509"/>
            <p14:sldId id="811"/>
            <p14:sldId id="510"/>
            <p14:sldId id="810"/>
            <p14:sldId id="511"/>
            <p14:sldId id="812"/>
            <p14:sldId id="512"/>
            <p14:sldId id="813"/>
            <p14:sldId id="513"/>
            <p14:sldId id="814"/>
            <p14:sldId id="514"/>
            <p14:sldId id="815"/>
            <p14:sldId id="515"/>
            <p14:sldId id="816"/>
            <p14:sldId id="516"/>
            <p14:sldId id="817"/>
            <p14:sldId id="517"/>
            <p14:sldId id="818"/>
            <p14:sldId id="518"/>
            <p14:sldId id="819"/>
            <p14:sldId id="519"/>
            <p14:sldId id="820"/>
            <p14:sldId id="520"/>
            <p14:sldId id="821"/>
            <p14:sldId id="521"/>
            <p14:sldId id="822"/>
            <p14:sldId id="522"/>
            <p14:sldId id="823"/>
            <p14:sldId id="523"/>
            <p14:sldId id="824"/>
            <p14:sldId id="524"/>
            <p14:sldId id="825"/>
            <p14:sldId id="525"/>
          </p14:sldIdLst>
        </p14:section>
        <p14:section name="271-300" id="{D30C4AB8-EAB1-4F32-A986-9C01670B5A3E}">
          <p14:sldIdLst>
            <p14:sldId id="826"/>
            <p14:sldId id="526"/>
            <p14:sldId id="827"/>
            <p14:sldId id="527"/>
            <p14:sldId id="828"/>
            <p14:sldId id="528"/>
            <p14:sldId id="829"/>
            <p14:sldId id="529"/>
            <p14:sldId id="830"/>
            <p14:sldId id="530"/>
            <p14:sldId id="831"/>
            <p14:sldId id="531"/>
            <p14:sldId id="832"/>
            <p14:sldId id="532"/>
            <p14:sldId id="833"/>
            <p14:sldId id="533"/>
            <p14:sldId id="834"/>
            <p14:sldId id="534"/>
            <p14:sldId id="835"/>
            <p14:sldId id="535"/>
            <p14:sldId id="836"/>
            <p14:sldId id="536"/>
            <p14:sldId id="837"/>
            <p14:sldId id="537"/>
            <p14:sldId id="838"/>
            <p14:sldId id="538"/>
            <p14:sldId id="839"/>
            <p14:sldId id="539"/>
            <p14:sldId id="840"/>
            <p14:sldId id="540"/>
            <p14:sldId id="841"/>
            <p14:sldId id="541"/>
            <p14:sldId id="842"/>
            <p14:sldId id="542"/>
            <p14:sldId id="843"/>
            <p14:sldId id="543"/>
            <p14:sldId id="844"/>
            <p14:sldId id="544"/>
            <p14:sldId id="845"/>
            <p14:sldId id="545"/>
            <p14:sldId id="846"/>
            <p14:sldId id="546"/>
            <p14:sldId id="847"/>
            <p14:sldId id="547"/>
            <p14:sldId id="848"/>
            <p14:sldId id="548"/>
            <p14:sldId id="849"/>
            <p14:sldId id="549"/>
            <p14:sldId id="850"/>
            <p14:sldId id="550"/>
            <p14:sldId id="851"/>
            <p14:sldId id="551"/>
            <p14:sldId id="852"/>
            <p14:sldId id="552"/>
            <p14:sldId id="853"/>
            <p14:sldId id="553"/>
            <p14:sldId id="854"/>
            <p14:sldId id="554"/>
            <p14:sldId id="855"/>
            <p14:sldId id="55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7" y="394"/>
      </p:cViewPr>
      <p:guideLst/>
    </p:cSldViewPr>
  </p:slideViewPr>
  <p:outlineViewPr>
    <p:cViewPr>
      <p:scale>
        <a:sx n="33" d="100"/>
        <a:sy n="33" d="100"/>
      </p:scale>
      <p:origin x="0" y="-1200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49469"/>
    </p:cViewPr>
  </p:sorter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531" Type="http://schemas.openxmlformats.org/officeDocument/2006/relationships/slide" Target="slides/slide530.xml"/><Relationship Id="rId573" Type="http://schemas.openxmlformats.org/officeDocument/2006/relationships/slide" Target="slides/slide572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42" Type="http://schemas.openxmlformats.org/officeDocument/2006/relationships/slide" Target="slides/slide541.xml"/><Relationship Id="rId584" Type="http://schemas.openxmlformats.org/officeDocument/2006/relationships/slide" Target="slides/slide583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86" Type="http://schemas.openxmlformats.org/officeDocument/2006/relationships/slide" Target="slides/slide485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553" Type="http://schemas.openxmlformats.org/officeDocument/2006/relationships/slide" Target="slides/slide552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595" Type="http://schemas.openxmlformats.org/officeDocument/2006/relationships/slide" Target="slides/slide594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497" Type="http://schemas.openxmlformats.org/officeDocument/2006/relationships/slide" Target="slides/slide496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22" Type="http://schemas.openxmlformats.org/officeDocument/2006/relationships/slide" Target="slides/slide521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564" Type="http://schemas.openxmlformats.org/officeDocument/2006/relationships/slide" Target="slides/slide563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slide" Target="slides/slide46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502" Type="http://schemas.openxmlformats.org/officeDocument/2006/relationships/slide" Target="slides/slide501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44" Type="http://schemas.openxmlformats.org/officeDocument/2006/relationships/slide" Target="slides/slide543.xml"/><Relationship Id="rId586" Type="http://schemas.openxmlformats.org/officeDocument/2006/relationships/slide" Target="slides/slide585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88" Type="http://schemas.openxmlformats.org/officeDocument/2006/relationships/slide" Target="slides/slide487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13" Type="http://schemas.openxmlformats.org/officeDocument/2006/relationships/slide" Target="slides/slide512.xml"/><Relationship Id="rId555" Type="http://schemas.openxmlformats.org/officeDocument/2006/relationships/slide" Target="slides/slide554.xml"/><Relationship Id="rId597" Type="http://schemas.openxmlformats.org/officeDocument/2006/relationships/slide" Target="slides/slide596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457" Type="http://schemas.openxmlformats.org/officeDocument/2006/relationships/slide" Target="slides/slide456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524" Type="http://schemas.openxmlformats.org/officeDocument/2006/relationships/slide" Target="slides/slide523.xml"/><Relationship Id="rId566" Type="http://schemas.openxmlformats.org/officeDocument/2006/relationships/slide" Target="slides/slide565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577" Type="http://schemas.openxmlformats.org/officeDocument/2006/relationships/slide" Target="slides/slide576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602" Type="http://schemas.openxmlformats.org/officeDocument/2006/relationships/presProps" Target="presProps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79" Type="http://schemas.openxmlformats.org/officeDocument/2006/relationships/slide" Target="slides/slide478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546" Type="http://schemas.openxmlformats.org/officeDocument/2006/relationships/slide" Target="slides/slide545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588" Type="http://schemas.openxmlformats.org/officeDocument/2006/relationships/slide" Target="slides/slide587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slide" Target="slides/slide447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57" Type="http://schemas.openxmlformats.org/officeDocument/2006/relationships/slide" Target="slides/slide556.xml"/><Relationship Id="rId599" Type="http://schemas.openxmlformats.org/officeDocument/2006/relationships/slide" Target="slides/slide598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459" Type="http://schemas.openxmlformats.org/officeDocument/2006/relationships/slide" Target="slides/slide458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526" Type="http://schemas.openxmlformats.org/officeDocument/2006/relationships/slide" Target="slides/slide525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28" Type="http://schemas.openxmlformats.org/officeDocument/2006/relationships/slide" Target="slides/slide427.xml"/><Relationship Id="rId449" Type="http://schemas.openxmlformats.org/officeDocument/2006/relationships/slide" Target="slides/slide448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481" Type="http://schemas.openxmlformats.org/officeDocument/2006/relationships/slide" Target="slides/slide480.xml"/><Relationship Id="rId516" Type="http://schemas.openxmlformats.org/officeDocument/2006/relationships/slide" Target="slides/slide51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537" Type="http://schemas.openxmlformats.org/officeDocument/2006/relationships/slide" Target="slides/slide536.xml"/><Relationship Id="rId558" Type="http://schemas.openxmlformats.org/officeDocument/2006/relationships/slide" Target="slides/slide557.xml"/><Relationship Id="rId579" Type="http://schemas.openxmlformats.org/officeDocument/2006/relationships/slide" Target="slides/slide578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418" Type="http://schemas.openxmlformats.org/officeDocument/2006/relationships/slide" Target="slides/slide417.xml"/><Relationship Id="rId439" Type="http://schemas.openxmlformats.org/officeDocument/2006/relationships/slide" Target="slides/slide438.xml"/><Relationship Id="rId590" Type="http://schemas.openxmlformats.org/officeDocument/2006/relationships/slide" Target="slides/slide589.xml"/><Relationship Id="rId604" Type="http://schemas.openxmlformats.org/officeDocument/2006/relationships/theme" Target="theme/theme1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471" Type="http://schemas.openxmlformats.org/officeDocument/2006/relationships/slide" Target="slides/slide470.xml"/><Relationship Id="rId506" Type="http://schemas.openxmlformats.org/officeDocument/2006/relationships/slide" Target="slides/slide50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492" Type="http://schemas.openxmlformats.org/officeDocument/2006/relationships/slide" Target="slides/slide491.xml"/><Relationship Id="rId527" Type="http://schemas.openxmlformats.org/officeDocument/2006/relationships/slide" Target="slides/slide526.xml"/><Relationship Id="rId548" Type="http://schemas.openxmlformats.org/officeDocument/2006/relationships/slide" Target="slides/slide547.xml"/><Relationship Id="rId569" Type="http://schemas.openxmlformats.org/officeDocument/2006/relationships/slide" Target="slides/slide568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429" Type="http://schemas.openxmlformats.org/officeDocument/2006/relationships/slide" Target="slides/slide428.xml"/><Relationship Id="rId580" Type="http://schemas.openxmlformats.org/officeDocument/2006/relationships/slide" Target="slides/slide579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461" Type="http://schemas.openxmlformats.org/officeDocument/2006/relationships/slide" Target="slides/slide460.xml"/><Relationship Id="rId482" Type="http://schemas.openxmlformats.org/officeDocument/2006/relationships/slide" Target="slides/slide481.xml"/><Relationship Id="rId517" Type="http://schemas.openxmlformats.org/officeDocument/2006/relationships/slide" Target="slides/slide516.xml"/><Relationship Id="rId538" Type="http://schemas.openxmlformats.org/officeDocument/2006/relationships/slide" Target="slides/slide537.xml"/><Relationship Id="rId559" Type="http://schemas.openxmlformats.org/officeDocument/2006/relationships/slide" Target="slides/slide558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570" Type="http://schemas.openxmlformats.org/officeDocument/2006/relationships/slide" Target="slides/slide569.xml"/><Relationship Id="rId591" Type="http://schemas.openxmlformats.org/officeDocument/2006/relationships/slide" Target="slides/slide590.xml"/><Relationship Id="rId605" Type="http://schemas.openxmlformats.org/officeDocument/2006/relationships/tableStyles" Target="tableStyles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72" Type="http://schemas.openxmlformats.org/officeDocument/2006/relationships/slide" Target="slides/slide471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28" Type="http://schemas.openxmlformats.org/officeDocument/2006/relationships/slide" Target="slides/slide527.xml"/><Relationship Id="rId549" Type="http://schemas.openxmlformats.org/officeDocument/2006/relationships/slide" Target="slides/slide54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560" Type="http://schemas.openxmlformats.org/officeDocument/2006/relationships/slide" Target="slides/slide559.xml"/><Relationship Id="rId581" Type="http://schemas.openxmlformats.org/officeDocument/2006/relationships/slide" Target="slides/slide580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62" Type="http://schemas.openxmlformats.org/officeDocument/2006/relationships/slide" Target="slides/slide461.xml"/><Relationship Id="rId483" Type="http://schemas.openxmlformats.org/officeDocument/2006/relationships/slide" Target="slides/slide482.xml"/><Relationship Id="rId518" Type="http://schemas.openxmlformats.org/officeDocument/2006/relationships/slide" Target="slides/slide517.xml"/><Relationship Id="rId539" Type="http://schemas.openxmlformats.org/officeDocument/2006/relationships/slide" Target="slides/slide53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550" Type="http://schemas.openxmlformats.org/officeDocument/2006/relationships/slide" Target="slides/slide549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571" Type="http://schemas.openxmlformats.org/officeDocument/2006/relationships/slide" Target="slides/slide570.xml"/><Relationship Id="rId592" Type="http://schemas.openxmlformats.org/officeDocument/2006/relationships/slide" Target="slides/slide591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452" Type="http://schemas.openxmlformats.org/officeDocument/2006/relationships/slide" Target="slides/slide451.xml"/><Relationship Id="rId473" Type="http://schemas.openxmlformats.org/officeDocument/2006/relationships/slide" Target="slides/slide472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529" Type="http://schemas.openxmlformats.org/officeDocument/2006/relationships/slide" Target="slides/slide528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40" Type="http://schemas.openxmlformats.org/officeDocument/2006/relationships/slide" Target="slides/slide539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561" Type="http://schemas.openxmlformats.org/officeDocument/2006/relationships/slide" Target="slides/slide560.xml"/><Relationship Id="rId582" Type="http://schemas.openxmlformats.org/officeDocument/2006/relationships/slide" Target="slides/slide581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463" Type="http://schemas.openxmlformats.org/officeDocument/2006/relationships/slide" Target="slides/slide462.xml"/><Relationship Id="rId484" Type="http://schemas.openxmlformats.org/officeDocument/2006/relationships/slide" Target="slides/slide483.xml"/><Relationship Id="rId519" Type="http://schemas.openxmlformats.org/officeDocument/2006/relationships/slide" Target="slides/slide518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530" Type="http://schemas.openxmlformats.org/officeDocument/2006/relationships/slide" Target="slides/slide529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551" Type="http://schemas.openxmlformats.org/officeDocument/2006/relationships/slide" Target="slides/slide550.xml"/><Relationship Id="rId572" Type="http://schemas.openxmlformats.org/officeDocument/2006/relationships/slide" Target="slides/slide571.xml"/><Relationship Id="rId593" Type="http://schemas.openxmlformats.org/officeDocument/2006/relationships/slide" Target="slides/slide592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slide" Target="slides/slide452.xml"/><Relationship Id="rId474" Type="http://schemas.openxmlformats.org/officeDocument/2006/relationships/slide" Target="slides/slide473.xml"/><Relationship Id="rId509" Type="http://schemas.openxmlformats.org/officeDocument/2006/relationships/slide" Target="slides/slide508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541" Type="http://schemas.openxmlformats.org/officeDocument/2006/relationships/slide" Target="slides/slide540.xml"/><Relationship Id="rId562" Type="http://schemas.openxmlformats.org/officeDocument/2006/relationships/slide" Target="slides/slide561.xml"/><Relationship Id="rId583" Type="http://schemas.openxmlformats.org/officeDocument/2006/relationships/slide" Target="slides/slide582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464" Type="http://schemas.openxmlformats.org/officeDocument/2006/relationships/slide" Target="slides/slide463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52" Type="http://schemas.openxmlformats.org/officeDocument/2006/relationships/slide" Target="slides/slide551.xml"/><Relationship Id="rId594" Type="http://schemas.openxmlformats.org/officeDocument/2006/relationships/slide" Target="slides/slide593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563" Type="http://schemas.openxmlformats.org/officeDocument/2006/relationships/slide" Target="slides/slide562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532" Type="http://schemas.openxmlformats.org/officeDocument/2006/relationships/slide" Target="slides/slide531.xml"/><Relationship Id="rId574" Type="http://schemas.openxmlformats.org/officeDocument/2006/relationships/slide" Target="slides/slide573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543" Type="http://schemas.openxmlformats.org/officeDocument/2006/relationships/slide" Target="slides/slide542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585" Type="http://schemas.openxmlformats.org/officeDocument/2006/relationships/slide" Target="slides/slide584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54" Type="http://schemas.openxmlformats.org/officeDocument/2006/relationships/slide" Target="slides/slide553.xml"/><Relationship Id="rId596" Type="http://schemas.openxmlformats.org/officeDocument/2006/relationships/slide" Target="slides/slide595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534" Type="http://schemas.openxmlformats.org/officeDocument/2006/relationships/slide" Target="slides/slide533.xml"/><Relationship Id="rId576" Type="http://schemas.openxmlformats.org/officeDocument/2006/relationships/slide" Target="slides/slide575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601" Type="http://schemas.openxmlformats.org/officeDocument/2006/relationships/handoutMaster" Target="handoutMasters/handoutMaster1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545" Type="http://schemas.openxmlformats.org/officeDocument/2006/relationships/slide" Target="slides/slide544.xml"/><Relationship Id="rId587" Type="http://schemas.openxmlformats.org/officeDocument/2006/relationships/slide" Target="slides/slide586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556" Type="http://schemas.openxmlformats.org/officeDocument/2006/relationships/slide" Target="slides/slide555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598" Type="http://schemas.openxmlformats.org/officeDocument/2006/relationships/slide" Target="slides/slide597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567" Type="http://schemas.openxmlformats.org/officeDocument/2006/relationships/slide" Target="slides/slide566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36" Type="http://schemas.openxmlformats.org/officeDocument/2006/relationships/slide" Target="slides/slide535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603" Type="http://schemas.openxmlformats.org/officeDocument/2006/relationships/viewProps" Target="viewProps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547" Type="http://schemas.openxmlformats.org/officeDocument/2006/relationships/slide" Target="slides/slide546.xml"/><Relationship Id="rId589" Type="http://schemas.openxmlformats.org/officeDocument/2006/relationships/slide" Target="slides/slide5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0E9E6D7-8F5C-454C-B2DC-D83F982C88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96B0375-C504-4627-928E-305DD8DD21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B04F3-C3E7-4C16-821C-8AB50CF1BF00}" type="datetimeFigureOut">
              <a:rPr lang="zh-CN" altLang="en-US" smtClean="0"/>
              <a:t>2018/6/19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D407355-E4F6-47A8-A800-941A554B04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644FE4-C89D-4381-A250-3AB72109EF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651A5-6203-4E2A-87A1-CAF1D10FC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76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E67B10-8CE8-4E1B-9BE1-082F4D5336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385" y="1670540"/>
            <a:ext cx="10785230" cy="3357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 sz="1380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dirty="0" err="1"/>
              <a:t>tingshuo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587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E67B10-8CE8-4E1B-9BE1-082F4D5336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385" y="1670540"/>
            <a:ext cx="10785230" cy="3357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ctr">
              <a:defRPr sz="1990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考一考</a:t>
            </a:r>
          </a:p>
        </p:txBody>
      </p:sp>
    </p:spTree>
    <p:extLst>
      <p:ext uri="{BB962C8B-B14F-4D97-AF65-F5344CB8AC3E}">
        <p14:creationId xmlns:p14="http://schemas.microsoft.com/office/powerpoint/2010/main" val="15943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zchinese.com/" TargetMode="External"/><Relationship Id="rId5" Type="http://schemas.openxmlformats.org/officeDocument/2006/relationships/image" Target="../media/image1.png"/><Relationship Id="rId4" Type="http://schemas.openxmlformats.org/officeDocument/2006/relationships/slide" Target="../slides/slid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hlinkClick r:id="rId4" action="ppaction://hlinksldjump"/>
            <a:extLst>
              <a:ext uri="{FF2B5EF4-FFF2-40B4-BE49-F238E27FC236}">
                <a16:creationId xmlns:a16="http://schemas.microsoft.com/office/drawing/2014/main" id="{20C385BA-F66D-4BC1-BC86-A28D50142FAC}"/>
              </a:ext>
            </a:extLst>
          </p:cNvPr>
          <p:cNvSpPr/>
          <p:nvPr userDrawn="1"/>
        </p:nvSpPr>
        <p:spPr>
          <a:xfrm>
            <a:off x="5800993" y="5800025"/>
            <a:ext cx="590014" cy="590014"/>
          </a:xfrm>
          <a:prstGeom prst="ellipse">
            <a:avLst/>
          </a:prstGeom>
          <a:blipFill dpi="0" rotWithShape="1">
            <a:blip r:embed="rId5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>
            <a:hlinkClick r:id="rId6"/>
            <a:extLst>
              <a:ext uri="{FF2B5EF4-FFF2-40B4-BE49-F238E27FC236}">
                <a16:creationId xmlns:a16="http://schemas.microsoft.com/office/drawing/2014/main" id="{5869F548-82E2-4E75-AE15-2A6790BD10FC}"/>
              </a:ext>
            </a:extLst>
          </p:cNvPr>
          <p:cNvSpPr/>
          <p:nvPr userDrawn="1"/>
        </p:nvSpPr>
        <p:spPr>
          <a:xfrm>
            <a:off x="4923416" y="6379289"/>
            <a:ext cx="2345168" cy="365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www.zzchinese.com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8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hlinkClick r:id="" action="ppaction://customshow?id=0&amp;return=true"/>
            <a:extLst>
              <a:ext uri="{FF2B5EF4-FFF2-40B4-BE49-F238E27FC236}">
                <a16:creationId xmlns:a16="http://schemas.microsoft.com/office/drawing/2014/main" id="{32987150-DDDF-4513-BC44-6F3C6F0EBDBA}"/>
              </a:ext>
            </a:extLst>
          </p:cNvPr>
          <p:cNvSpPr/>
          <p:nvPr/>
        </p:nvSpPr>
        <p:spPr>
          <a:xfrm>
            <a:off x="350520" y="2060593"/>
            <a:ext cx="2135488" cy="1009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</a:rPr>
              <a:t>1-30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矩形 3">
            <a:hlinkClick r:id="" action="ppaction://customshow?id=1&amp;return=true"/>
            <a:extLst>
              <a:ext uri="{FF2B5EF4-FFF2-40B4-BE49-F238E27FC236}">
                <a16:creationId xmlns:a16="http://schemas.microsoft.com/office/drawing/2014/main" id="{1CEF0218-4EFB-4347-BD36-6E6ECC49F883}"/>
              </a:ext>
            </a:extLst>
          </p:cNvPr>
          <p:cNvSpPr/>
          <p:nvPr/>
        </p:nvSpPr>
        <p:spPr>
          <a:xfrm>
            <a:off x="2689388" y="2060593"/>
            <a:ext cx="2135488" cy="1009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</a:rPr>
              <a:t>31-60</a:t>
            </a:r>
            <a:endParaRPr lang="zh-CN" alt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矩形 4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8ED4E8F2-2500-4341-983E-C6AF80A39735}"/>
              </a:ext>
            </a:extLst>
          </p:cNvPr>
          <p:cNvSpPr/>
          <p:nvPr/>
        </p:nvSpPr>
        <p:spPr>
          <a:xfrm>
            <a:off x="9705992" y="2060593"/>
            <a:ext cx="2135488" cy="1009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</a:rPr>
              <a:t>121-150</a:t>
            </a:r>
            <a:endParaRPr lang="zh-CN" alt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矩形 5">
            <a:hlinkClick r:id="" action="ppaction://customshow?id=2&amp;return=true"/>
            <a:extLst>
              <a:ext uri="{FF2B5EF4-FFF2-40B4-BE49-F238E27FC236}">
                <a16:creationId xmlns:a16="http://schemas.microsoft.com/office/drawing/2014/main" id="{99EB309C-CCBB-4397-9C17-21BAFE8CC6A3}"/>
              </a:ext>
            </a:extLst>
          </p:cNvPr>
          <p:cNvSpPr/>
          <p:nvPr/>
        </p:nvSpPr>
        <p:spPr>
          <a:xfrm>
            <a:off x="5028256" y="2060593"/>
            <a:ext cx="2135488" cy="1009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</a:rPr>
              <a:t>61-90</a:t>
            </a:r>
            <a:endParaRPr lang="zh-CN" alt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矩形 6">
            <a:hlinkClick r:id="" action="ppaction://customshow?id=3&amp;return=true"/>
            <a:extLst>
              <a:ext uri="{FF2B5EF4-FFF2-40B4-BE49-F238E27FC236}">
                <a16:creationId xmlns:a16="http://schemas.microsoft.com/office/drawing/2014/main" id="{A85B5B5F-B105-4A20-A8E2-6C6460DC459C}"/>
              </a:ext>
            </a:extLst>
          </p:cNvPr>
          <p:cNvSpPr/>
          <p:nvPr/>
        </p:nvSpPr>
        <p:spPr>
          <a:xfrm>
            <a:off x="7367124" y="2060593"/>
            <a:ext cx="2135488" cy="1009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</a:rPr>
              <a:t>91-120</a:t>
            </a:r>
            <a:endParaRPr lang="zh-CN" alt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矩形 19">
            <a:hlinkClick r:id="" action="ppaction://customshow?id=5&amp;return=true"/>
            <a:extLst>
              <a:ext uri="{FF2B5EF4-FFF2-40B4-BE49-F238E27FC236}">
                <a16:creationId xmlns:a16="http://schemas.microsoft.com/office/drawing/2014/main" id="{E5F6D333-91EC-423B-A4DB-3128BC759AB9}"/>
              </a:ext>
            </a:extLst>
          </p:cNvPr>
          <p:cNvSpPr/>
          <p:nvPr/>
        </p:nvSpPr>
        <p:spPr>
          <a:xfrm>
            <a:off x="350520" y="3808113"/>
            <a:ext cx="2135488" cy="1009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</a:rPr>
              <a:t>151-180</a:t>
            </a:r>
            <a:endParaRPr lang="zh-CN" alt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矩形 20">
            <a:hlinkClick r:id="" action="ppaction://customshow?id=6&amp;return=true"/>
            <a:extLst>
              <a:ext uri="{FF2B5EF4-FFF2-40B4-BE49-F238E27FC236}">
                <a16:creationId xmlns:a16="http://schemas.microsoft.com/office/drawing/2014/main" id="{A87EDAEB-B19C-40B8-BDBD-0F37D82F5E63}"/>
              </a:ext>
            </a:extLst>
          </p:cNvPr>
          <p:cNvSpPr/>
          <p:nvPr/>
        </p:nvSpPr>
        <p:spPr>
          <a:xfrm>
            <a:off x="2689388" y="3808113"/>
            <a:ext cx="2135488" cy="1009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</a:rPr>
              <a:t>181-210</a:t>
            </a:r>
            <a:endParaRPr lang="zh-CN" alt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矩形 21">
            <a:hlinkClick r:id="" action="ppaction://customshow?id=9&amp;return=true"/>
            <a:extLst>
              <a:ext uri="{FF2B5EF4-FFF2-40B4-BE49-F238E27FC236}">
                <a16:creationId xmlns:a16="http://schemas.microsoft.com/office/drawing/2014/main" id="{151DC503-30B1-4079-85B4-691D38E8C7C0}"/>
              </a:ext>
            </a:extLst>
          </p:cNvPr>
          <p:cNvSpPr/>
          <p:nvPr/>
        </p:nvSpPr>
        <p:spPr>
          <a:xfrm>
            <a:off x="9705992" y="3808113"/>
            <a:ext cx="2135488" cy="1009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</a:rPr>
              <a:t>271-300</a:t>
            </a:r>
            <a:endParaRPr lang="zh-CN" alt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矩形 22">
            <a:hlinkClick r:id="" action="ppaction://customshow?id=7&amp;return=true"/>
            <a:extLst>
              <a:ext uri="{FF2B5EF4-FFF2-40B4-BE49-F238E27FC236}">
                <a16:creationId xmlns:a16="http://schemas.microsoft.com/office/drawing/2014/main" id="{7851E6E5-EC77-44A1-BAA2-CD7050F320F5}"/>
              </a:ext>
            </a:extLst>
          </p:cNvPr>
          <p:cNvSpPr/>
          <p:nvPr/>
        </p:nvSpPr>
        <p:spPr>
          <a:xfrm>
            <a:off x="5028256" y="3808113"/>
            <a:ext cx="2135488" cy="1009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</a:rPr>
              <a:t>211-240</a:t>
            </a:r>
            <a:endParaRPr lang="zh-CN" alt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矩形 23">
            <a:hlinkClick r:id="" action="ppaction://customshow?id=8&amp;return=true"/>
            <a:extLst>
              <a:ext uri="{FF2B5EF4-FFF2-40B4-BE49-F238E27FC236}">
                <a16:creationId xmlns:a16="http://schemas.microsoft.com/office/drawing/2014/main" id="{AC7755A8-7D44-4ABE-ABB3-2408AD8843FC}"/>
              </a:ext>
            </a:extLst>
          </p:cNvPr>
          <p:cNvSpPr/>
          <p:nvPr/>
        </p:nvSpPr>
        <p:spPr>
          <a:xfrm>
            <a:off x="7367124" y="3808113"/>
            <a:ext cx="2135488" cy="1009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</a:rPr>
              <a:t>241-270</a:t>
            </a:r>
            <a:endParaRPr lang="zh-CN" alt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3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5ADC56-8483-4A1B-B051-1980A5FB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dirty="0" err="1"/>
              <a:t>běi</a:t>
            </a:r>
            <a:r>
              <a:rPr lang="en-US" altLang="zh-CN" b="0" i="0" u="none" strike="noStrike" baseline="0" dirty="0">
                <a:solidFill>
                  <a:srgbClr val="80808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dirty="0" err="1"/>
              <a:t>jīnɡ</a:t>
            </a:r>
            <a:r>
              <a:rPr lang="zh-CN" altLang="en-US" b="0" i="0" u="none" strike="noStrike" baseline="0" dirty="0">
                <a:solidFill>
                  <a:srgbClr val="80808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11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F0257-DD0A-4FFB-8EBA-7314C0D6A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kàn jiàn </a:t>
            </a:r>
          </a:p>
        </p:txBody>
      </p:sp>
    </p:spTree>
    <p:extLst>
      <p:ext uri="{BB962C8B-B14F-4D97-AF65-F5344CB8AC3E}">
        <p14:creationId xmlns:p14="http://schemas.microsoft.com/office/powerpoint/2010/main" val="28330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EB1E02-2E9C-4561-951B-9E614A82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看见</a:t>
            </a:r>
          </a:p>
        </p:txBody>
      </p:sp>
    </p:spTree>
    <p:extLst>
      <p:ext uri="{BB962C8B-B14F-4D97-AF65-F5344CB8AC3E}">
        <p14:creationId xmlns:p14="http://schemas.microsoft.com/office/powerpoint/2010/main" val="40220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22EDC3-05BD-4999-B10E-A8D1CB5C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kuài </a:t>
            </a:r>
          </a:p>
        </p:txBody>
      </p:sp>
    </p:spTree>
    <p:extLst>
      <p:ext uri="{BB962C8B-B14F-4D97-AF65-F5344CB8AC3E}">
        <p14:creationId xmlns:p14="http://schemas.microsoft.com/office/powerpoint/2010/main" val="196045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1391FD-DEDB-4912-B6D1-CED7C4D3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块</a:t>
            </a:r>
          </a:p>
        </p:txBody>
      </p:sp>
    </p:spTree>
    <p:extLst>
      <p:ext uri="{BB962C8B-B14F-4D97-AF65-F5344CB8AC3E}">
        <p14:creationId xmlns:p14="http://schemas.microsoft.com/office/powerpoint/2010/main" val="354434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6E9A5-604D-47DE-94EC-C278931C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lái </a:t>
            </a:r>
          </a:p>
        </p:txBody>
      </p:sp>
    </p:spTree>
    <p:extLst>
      <p:ext uri="{BB962C8B-B14F-4D97-AF65-F5344CB8AC3E}">
        <p14:creationId xmlns:p14="http://schemas.microsoft.com/office/powerpoint/2010/main" val="27665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90EA5F-F90F-4365-97EE-A0333CA5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来</a:t>
            </a:r>
          </a:p>
        </p:txBody>
      </p:sp>
    </p:spTree>
    <p:extLst>
      <p:ext uri="{BB962C8B-B14F-4D97-AF65-F5344CB8AC3E}">
        <p14:creationId xmlns:p14="http://schemas.microsoft.com/office/powerpoint/2010/main" val="418640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CD1AD7-DF74-4D73-8EAE-AF047A284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lǎo shī </a:t>
            </a:r>
          </a:p>
        </p:txBody>
      </p:sp>
    </p:spTree>
    <p:extLst>
      <p:ext uri="{BB962C8B-B14F-4D97-AF65-F5344CB8AC3E}">
        <p14:creationId xmlns:p14="http://schemas.microsoft.com/office/powerpoint/2010/main" val="144410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A5D69-A2E7-4511-A30F-8027CB70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老师</a:t>
            </a:r>
          </a:p>
        </p:txBody>
      </p:sp>
    </p:spTree>
    <p:extLst>
      <p:ext uri="{BB962C8B-B14F-4D97-AF65-F5344CB8AC3E}">
        <p14:creationId xmlns:p14="http://schemas.microsoft.com/office/powerpoint/2010/main" val="29936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2F0FF0-1FD1-4086-BA67-F565DADA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le </a:t>
            </a:r>
          </a:p>
        </p:txBody>
      </p:sp>
    </p:spTree>
    <p:extLst>
      <p:ext uri="{BB962C8B-B14F-4D97-AF65-F5344CB8AC3E}">
        <p14:creationId xmlns:p14="http://schemas.microsoft.com/office/powerpoint/2010/main" val="2235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3A40BF-BC0D-409C-9C94-6E58A424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</a:p>
        </p:txBody>
      </p:sp>
    </p:spTree>
    <p:extLst>
      <p:ext uri="{BB962C8B-B14F-4D97-AF65-F5344CB8AC3E}">
        <p14:creationId xmlns:p14="http://schemas.microsoft.com/office/powerpoint/2010/main" val="40906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2B2116-45DF-4B15-8FF1-B17CE12C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北京</a:t>
            </a:r>
          </a:p>
        </p:txBody>
      </p:sp>
    </p:spTree>
    <p:extLst>
      <p:ext uri="{BB962C8B-B14F-4D97-AF65-F5344CB8AC3E}">
        <p14:creationId xmlns:p14="http://schemas.microsoft.com/office/powerpoint/2010/main" val="294129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614099-3708-4E89-962E-62BAA79D0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lěnɡ </a:t>
            </a:r>
          </a:p>
        </p:txBody>
      </p:sp>
    </p:spTree>
    <p:extLst>
      <p:ext uri="{BB962C8B-B14F-4D97-AF65-F5344CB8AC3E}">
        <p14:creationId xmlns:p14="http://schemas.microsoft.com/office/powerpoint/2010/main" val="29534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429429-1C19-46B5-AE00-FAE161774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冷</a:t>
            </a:r>
          </a:p>
        </p:txBody>
      </p:sp>
    </p:spTree>
    <p:extLst>
      <p:ext uri="{BB962C8B-B14F-4D97-AF65-F5344CB8AC3E}">
        <p14:creationId xmlns:p14="http://schemas.microsoft.com/office/powerpoint/2010/main" val="369542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21A2F-B899-47A0-8589-F4006F21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lǐ </a:t>
            </a:r>
          </a:p>
        </p:txBody>
      </p:sp>
    </p:spTree>
    <p:extLst>
      <p:ext uri="{BB962C8B-B14F-4D97-AF65-F5344CB8AC3E}">
        <p14:creationId xmlns:p14="http://schemas.microsoft.com/office/powerpoint/2010/main" val="80389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A96E42-D0E7-40D8-96CE-190DAF50C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里</a:t>
            </a:r>
          </a:p>
        </p:txBody>
      </p:sp>
    </p:spTree>
    <p:extLst>
      <p:ext uri="{BB962C8B-B14F-4D97-AF65-F5344CB8AC3E}">
        <p14:creationId xmlns:p14="http://schemas.microsoft.com/office/powerpoint/2010/main" val="156668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F32A93-C194-4E9F-81C4-F9E98172F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liù </a:t>
            </a:r>
          </a:p>
        </p:txBody>
      </p:sp>
    </p:spTree>
    <p:extLst>
      <p:ext uri="{BB962C8B-B14F-4D97-AF65-F5344CB8AC3E}">
        <p14:creationId xmlns:p14="http://schemas.microsoft.com/office/powerpoint/2010/main" val="40074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366D5-1C4E-4BBD-B5B5-65C93B24E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六</a:t>
            </a:r>
          </a:p>
        </p:txBody>
      </p:sp>
    </p:spTree>
    <p:extLst>
      <p:ext uri="{BB962C8B-B14F-4D97-AF65-F5344CB8AC3E}">
        <p14:creationId xmlns:p14="http://schemas.microsoft.com/office/powerpoint/2010/main" val="42880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4AF39F-432A-4224-877E-4AE6070F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mā mɑ </a:t>
            </a:r>
          </a:p>
        </p:txBody>
      </p:sp>
    </p:spTree>
    <p:extLst>
      <p:ext uri="{BB962C8B-B14F-4D97-AF65-F5344CB8AC3E}">
        <p14:creationId xmlns:p14="http://schemas.microsoft.com/office/powerpoint/2010/main" val="41523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9AFC4-151F-4983-ADAA-9F4424FBE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妈妈</a:t>
            </a:r>
          </a:p>
        </p:txBody>
      </p:sp>
    </p:spTree>
    <p:extLst>
      <p:ext uri="{BB962C8B-B14F-4D97-AF65-F5344CB8AC3E}">
        <p14:creationId xmlns:p14="http://schemas.microsoft.com/office/powerpoint/2010/main" val="139160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8816F1-2174-406C-B6A9-E9C4D973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mɑ </a:t>
            </a:r>
          </a:p>
        </p:txBody>
      </p:sp>
    </p:spTree>
    <p:extLst>
      <p:ext uri="{BB962C8B-B14F-4D97-AF65-F5344CB8AC3E}">
        <p14:creationId xmlns:p14="http://schemas.microsoft.com/office/powerpoint/2010/main" val="41577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9E3D67-DBFD-4375-97DA-F508390C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吗</a:t>
            </a:r>
          </a:p>
        </p:txBody>
      </p:sp>
    </p:spTree>
    <p:extLst>
      <p:ext uri="{BB962C8B-B14F-4D97-AF65-F5344CB8AC3E}">
        <p14:creationId xmlns:p14="http://schemas.microsoft.com/office/powerpoint/2010/main" val="15079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F0A9A7-72EC-4F6A-B6F1-B3C1B3B55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dirty="0" err="1"/>
              <a:t>běn</a:t>
            </a:r>
            <a:r>
              <a:rPr lang="en-US" altLang="zh-CN" b="0" i="0" u="none" strike="noStrike" baseline="0" dirty="0">
                <a:solidFill>
                  <a:srgbClr val="80808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endParaRPr lang="zh-CN" altLang="en-US" b="0" i="0" u="none" strike="noStrike" baseline="0" dirty="0">
              <a:solidFill>
                <a:srgbClr val="80808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693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2E96C-1895-4487-B3E6-C2016282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mǎi </a:t>
            </a:r>
          </a:p>
        </p:txBody>
      </p:sp>
    </p:spTree>
    <p:extLst>
      <p:ext uri="{BB962C8B-B14F-4D97-AF65-F5344CB8AC3E}">
        <p14:creationId xmlns:p14="http://schemas.microsoft.com/office/powerpoint/2010/main" val="195457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BE9E11-42A0-46DD-93A2-2CD7C912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买</a:t>
            </a:r>
          </a:p>
        </p:txBody>
      </p:sp>
    </p:spTree>
    <p:extLst>
      <p:ext uri="{BB962C8B-B14F-4D97-AF65-F5344CB8AC3E}">
        <p14:creationId xmlns:p14="http://schemas.microsoft.com/office/powerpoint/2010/main" val="5279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389CCD-F2BF-4FDD-940A-643409D5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māo </a:t>
            </a:r>
          </a:p>
        </p:txBody>
      </p:sp>
    </p:spTree>
    <p:extLst>
      <p:ext uri="{BB962C8B-B14F-4D97-AF65-F5344CB8AC3E}">
        <p14:creationId xmlns:p14="http://schemas.microsoft.com/office/powerpoint/2010/main" val="184564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75A77-4BDA-492F-B7DF-B42CEBAFE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猫</a:t>
            </a:r>
          </a:p>
        </p:txBody>
      </p:sp>
    </p:spTree>
    <p:extLst>
      <p:ext uri="{BB962C8B-B14F-4D97-AF65-F5344CB8AC3E}">
        <p14:creationId xmlns:p14="http://schemas.microsoft.com/office/powerpoint/2010/main" val="1525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DF05F5-8045-4239-8EFD-67D1261D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méi ɡuān xi </a:t>
            </a:r>
          </a:p>
        </p:txBody>
      </p:sp>
    </p:spTree>
    <p:extLst>
      <p:ext uri="{BB962C8B-B14F-4D97-AF65-F5344CB8AC3E}">
        <p14:creationId xmlns:p14="http://schemas.microsoft.com/office/powerpoint/2010/main" val="26480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FE432F-C878-436B-82FC-9E9710B4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没关系</a:t>
            </a:r>
          </a:p>
        </p:txBody>
      </p:sp>
    </p:spTree>
    <p:extLst>
      <p:ext uri="{BB962C8B-B14F-4D97-AF65-F5344CB8AC3E}">
        <p14:creationId xmlns:p14="http://schemas.microsoft.com/office/powerpoint/2010/main" val="79097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028F56-9B70-4EC3-903A-96ACAE87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méi yǒu </a:t>
            </a:r>
          </a:p>
        </p:txBody>
      </p:sp>
    </p:spTree>
    <p:extLst>
      <p:ext uri="{BB962C8B-B14F-4D97-AF65-F5344CB8AC3E}">
        <p14:creationId xmlns:p14="http://schemas.microsoft.com/office/powerpoint/2010/main" val="10255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D95C5F-337E-4D81-8C82-06DD4AC2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没有</a:t>
            </a:r>
          </a:p>
        </p:txBody>
      </p:sp>
    </p:spTree>
    <p:extLst>
      <p:ext uri="{BB962C8B-B14F-4D97-AF65-F5344CB8AC3E}">
        <p14:creationId xmlns:p14="http://schemas.microsoft.com/office/powerpoint/2010/main" val="178358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01C478-1816-4867-BC55-1E451C3F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mǐ fàn </a:t>
            </a:r>
          </a:p>
        </p:txBody>
      </p:sp>
    </p:spTree>
    <p:extLst>
      <p:ext uri="{BB962C8B-B14F-4D97-AF65-F5344CB8AC3E}">
        <p14:creationId xmlns:p14="http://schemas.microsoft.com/office/powerpoint/2010/main" val="103564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0CDD3F-7E21-4B0C-A2B1-C510DA48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米饭</a:t>
            </a:r>
          </a:p>
        </p:txBody>
      </p:sp>
    </p:spTree>
    <p:extLst>
      <p:ext uri="{BB962C8B-B14F-4D97-AF65-F5344CB8AC3E}">
        <p14:creationId xmlns:p14="http://schemas.microsoft.com/office/powerpoint/2010/main" val="27174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6B2CB6-60DE-4AA2-B71E-FF6A1BCF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本</a:t>
            </a:r>
          </a:p>
        </p:txBody>
      </p:sp>
    </p:spTree>
    <p:extLst>
      <p:ext uri="{BB962C8B-B14F-4D97-AF65-F5344CB8AC3E}">
        <p14:creationId xmlns:p14="http://schemas.microsoft.com/office/powerpoint/2010/main" val="37470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B0C326-309F-4C94-99E1-0F51D5B7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mínɡ zi </a:t>
            </a:r>
          </a:p>
        </p:txBody>
      </p:sp>
    </p:spTree>
    <p:extLst>
      <p:ext uri="{BB962C8B-B14F-4D97-AF65-F5344CB8AC3E}">
        <p14:creationId xmlns:p14="http://schemas.microsoft.com/office/powerpoint/2010/main" val="318560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46735-1705-4854-8E53-D85C760C2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名字</a:t>
            </a:r>
          </a:p>
        </p:txBody>
      </p:sp>
    </p:spTree>
    <p:extLst>
      <p:ext uri="{BB962C8B-B14F-4D97-AF65-F5344CB8AC3E}">
        <p14:creationId xmlns:p14="http://schemas.microsoft.com/office/powerpoint/2010/main" val="422902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ACF883-D699-48E0-A13F-BE5E23EA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mínɡ tiān </a:t>
            </a:r>
          </a:p>
        </p:txBody>
      </p:sp>
    </p:spTree>
    <p:extLst>
      <p:ext uri="{BB962C8B-B14F-4D97-AF65-F5344CB8AC3E}">
        <p14:creationId xmlns:p14="http://schemas.microsoft.com/office/powerpoint/2010/main" val="92337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7EA89C-B803-4F4E-981D-9194D5FF3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明天</a:t>
            </a:r>
          </a:p>
        </p:txBody>
      </p:sp>
    </p:spTree>
    <p:extLst>
      <p:ext uri="{BB962C8B-B14F-4D97-AF65-F5344CB8AC3E}">
        <p14:creationId xmlns:p14="http://schemas.microsoft.com/office/powerpoint/2010/main" val="337499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D5680C-5615-4B7D-9389-7EBAABA6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nǎ </a:t>
            </a:r>
          </a:p>
        </p:txBody>
      </p:sp>
    </p:spTree>
    <p:extLst>
      <p:ext uri="{BB962C8B-B14F-4D97-AF65-F5344CB8AC3E}">
        <p14:creationId xmlns:p14="http://schemas.microsoft.com/office/powerpoint/2010/main" val="4349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742DEF-CFDB-48C8-B461-6AC5554C4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哪</a:t>
            </a:r>
          </a:p>
        </p:txBody>
      </p:sp>
    </p:spTree>
    <p:extLst>
      <p:ext uri="{BB962C8B-B14F-4D97-AF65-F5344CB8AC3E}">
        <p14:creationId xmlns:p14="http://schemas.microsoft.com/office/powerpoint/2010/main" val="921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70FBDE-8DB5-4D0C-99FE-3FB7B3DBC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nǎ ér </a:t>
            </a:r>
          </a:p>
        </p:txBody>
      </p:sp>
    </p:spTree>
    <p:extLst>
      <p:ext uri="{BB962C8B-B14F-4D97-AF65-F5344CB8AC3E}">
        <p14:creationId xmlns:p14="http://schemas.microsoft.com/office/powerpoint/2010/main" val="61023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63740D-5AF3-4D85-ADDA-176D2E22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哪儿</a:t>
            </a:r>
          </a:p>
        </p:txBody>
      </p:sp>
    </p:spTree>
    <p:extLst>
      <p:ext uri="{BB962C8B-B14F-4D97-AF65-F5344CB8AC3E}">
        <p14:creationId xmlns:p14="http://schemas.microsoft.com/office/powerpoint/2010/main" val="129491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A52866-5381-4441-A070-1A2E4841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nà </a:t>
            </a:r>
          </a:p>
        </p:txBody>
      </p:sp>
    </p:spTree>
    <p:extLst>
      <p:ext uri="{BB962C8B-B14F-4D97-AF65-F5344CB8AC3E}">
        <p14:creationId xmlns:p14="http://schemas.microsoft.com/office/powerpoint/2010/main" val="23552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3FB25-B14E-48D1-B4C4-BD2039D7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那</a:t>
            </a:r>
          </a:p>
        </p:txBody>
      </p:sp>
    </p:spTree>
    <p:extLst>
      <p:ext uri="{BB962C8B-B14F-4D97-AF65-F5344CB8AC3E}">
        <p14:creationId xmlns:p14="http://schemas.microsoft.com/office/powerpoint/2010/main" val="152527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06486-81F5-4098-8600-440DECB6D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dirty="0" err="1"/>
              <a:t>bú</a:t>
            </a:r>
            <a:r>
              <a:rPr lang="zh-CN" altLang="en-US" b="0" i="0" u="none" strike="noStrike" baseline="0" dirty="0">
                <a:solidFill>
                  <a:srgbClr val="80808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979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AB014C-AA2A-4E0C-8A1C-DA49E55B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ne </a:t>
            </a:r>
          </a:p>
        </p:txBody>
      </p:sp>
    </p:spTree>
    <p:extLst>
      <p:ext uri="{BB962C8B-B14F-4D97-AF65-F5344CB8AC3E}">
        <p14:creationId xmlns:p14="http://schemas.microsoft.com/office/powerpoint/2010/main" val="191617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EDF690-A3C0-40EB-AB6B-9BDCE676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呢</a:t>
            </a:r>
          </a:p>
        </p:txBody>
      </p:sp>
    </p:spTree>
    <p:extLst>
      <p:ext uri="{BB962C8B-B14F-4D97-AF65-F5344CB8AC3E}">
        <p14:creationId xmlns:p14="http://schemas.microsoft.com/office/powerpoint/2010/main" val="43740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BA9850-D2AA-430F-AB4D-830E0DCA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nénɡ </a:t>
            </a:r>
          </a:p>
        </p:txBody>
      </p:sp>
    </p:spTree>
    <p:extLst>
      <p:ext uri="{BB962C8B-B14F-4D97-AF65-F5344CB8AC3E}">
        <p14:creationId xmlns:p14="http://schemas.microsoft.com/office/powerpoint/2010/main" val="36030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5A83C1-7C43-4332-A4A7-9C0BDC59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</a:p>
        </p:txBody>
      </p:sp>
    </p:spTree>
    <p:extLst>
      <p:ext uri="{BB962C8B-B14F-4D97-AF65-F5344CB8AC3E}">
        <p14:creationId xmlns:p14="http://schemas.microsoft.com/office/powerpoint/2010/main" val="20526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FB80AA-83F9-4034-B08C-7E9D94A1E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nǐ </a:t>
            </a:r>
          </a:p>
        </p:txBody>
      </p:sp>
    </p:spTree>
    <p:extLst>
      <p:ext uri="{BB962C8B-B14F-4D97-AF65-F5344CB8AC3E}">
        <p14:creationId xmlns:p14="http://schemas.microsoft.com/office/powerpoint/2010/main" val="329334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0D8FF7-0542-4217-8EC2-FF2DCA2C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</a:p>
        </p:txBody>
      </p:sp>
    </p:spTree>
    <p:extLst>
      <p:ext uri="{BB962C8B-B14F-4D97-AF65-F5344CB8AC3E}">
        <p14:creationId xmlns:p14="http://schemas.microsoft.com/office/powerpoint/2010/main" val="4513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C9F2A5-C92E-41D1-901D-9CE8AD121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nián </a:t>
            </a:r>
          </a:p>
        </p:txBody>
      </p:sp>
    </p:spTree>
    <p:extLst>
      <p:ext uri="{BB962C8B-B14F-4D97-AF65-F5344CB8AC3E}">
        <p14:creationId xmlns:p14="http://schemas.microsoft.com/office/powerpoint/2010/main" val="306716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626CA1-0FE1-4C4E-8946-7DA772A63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46653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E20A78-FAD3-4BBE-A6E8-1F6EE1ED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nǚ ér </a:t>
            </a:r>
          </a:p>
        </p:txBody>
      </p:sp>
    </p:spTree>
    <p:extLst>
      <p:ext uri="{BB962C8B-B14F-4D97-AF65-F5344CB8AC3E}">
        <p14:creationId xmlns:p14="http://schemas.microsoft.com/office/powerpoint/2010/main" val="7623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5B51B-579C-4CEC-9496-C34B4C98D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女儿</a:t>
            </a:r>
          </a:p>
        </p:txBody>
      </p:sp>
    </p:spTree>
    <p:extLst>
      <p:ext uri="{BB962C8B-B14F-4D97-AF65-F5344CB8AC3E}">
        <p14:creationId xmlns:p14="http://schemas.microsoft.com/office/powerpoint/2010/main" val="11763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EE7CCF-C449-4E1F-8E35-AAF009D8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</a:p>
        </p:txBody>
      </p:sp>
    </p:spTree>
    <p:extLst>
      <p:ext uri="{BB962C8B-B14F-4D97-AF65-F5344CB8AC3E}">
        <p14:creationId xmlns:p14="http://schemas.microsoft.com/office/powerpoint/2010/main" val="359942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92FCEB-C379-497F-97BC-7E5623B1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pénɡ you </a:t>
            </a:r>
          </a:p>
        </p:txBody>
      </p:sp>
    </p:spTree>
    <p:extLst>
      <p:ext uri="{BB962C8B-B14F-4D97-AF65-F5344CB8AC3E}">
        <p14:creationId xmlns:p14="http://schemas.microsoft.com/office/powerpoint/2010/main" val="29281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39C903-66EA-4A66-8F45-8207B4D5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朋友</a:t>
            </a:r>
          </a:p>
        </p:txBody>
      </p:sp>
    </p:spTree>
    <p:extLst>
      <p:ext uri="{BB962C8B-B14F-4D97-AF65-F5344CB8AC3E}">
        <p14:creationId xmlns:p14="http://schemas.microsoft.com/office/powerpoint/2010/main" val="6389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6401BE-3824-470D-AFAB-D0A7178C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piào liɑnɡ </a:t>
            </a:r>
          </a:p>
        </p:txBody>
      </p:sp>
    </p:spTree>
    <p:extLst>
      <p:ext uri="{BB962C8B-B14F-4D97-AF65-F5344CB8AC3E}">
        <p14:creationId xmlns:p14="http://schemas.microsoft.com/office/powerpoint/2010/main" val="187204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666FD4-79B1-4428-A496-648B5145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漂亮</a:t>
            </a:r>
          </a:p>
        </p:txBody>
      </p:sp>
    </p:spTree>
    <p:extLst>
      <p:ext uri="{BB962C8B-B14F-4D97-AF65-F5344CB8AC3E}">
        <p14:creationId xmlns:p14="http://schemas.microsoft.com/office/powerpoint/2010/main" val="36689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2D8AB4-83E6-40FB-88F9-CFBA79C4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pínɡ ɡuǒ </a:t>
            </a:r>
          </a:p>
        </p:txBody>
      </p:sp>
    </p:spTree>
    <p:extLst>
      <p:ext uri="{BB962C8B-B14F-4D97-AF65-F5344CB8AC3E}">
        <p14:creationId xmlns:p14="http://schemas.microsoft.com/office/powerpoint/2010/main" val="9763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82E4B7-7517-48F2-916B-91C54ADB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苹果</a:t>
            </a:r>
          </a:p>
        </p:txBody>
      </p:sp>
    </p:spTree>
    <p:extLst>
      <p:ext uri="{BB962C8B-B14F-4D97-AF65-F5344CB8AC3E}">
        <p14:creationId xmlns:p14="http://schemas.microsoft.com/office/powerpoint/2010/main" val="18680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FD1D92-E07A-4A25-9748-0553DFFD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qī </a:t>
            </a:r>
          </a:p>
        </p:txBody>
      </p:sp>
    </p:spTree>
    <p:extLst>
      <p:ext uri="{BB962C8B-B14F-4D97-AF65-F5344CB8AC3E}">
        <p14:creationId xmlns:p14="http://schemas.microsoft.com/office/powerpoint/2010/main" val="38695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BDEF38-211E-4351-9364-A940396F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七</a:t>
            </a:r>
          </a:p>
        </p:txBody>
      </p:sp>
    </p:spTree>
    <p:extLst>
      <p:ext uri="{BB962C8B-B14F-4D97-AF65-F5344CB8AC3E}">
        <p14:creationId xmlns:p14="http://schemas.microsoft.com/office/powerpoint/2010/main" val="63727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280294-B09B-472B-8EDB-A6B34451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qián miɑn </a:t>
            </a:r>
          </a:p>
        </p:txBody>
      </p:sp>
    </p:spTree>
    <p:extLst>
      <p:ext uri="{BB962C8B-B14F-4D97-AF65-F5344CB8AC3E}">
        <p14:creationId xmlns:p14="http://schemas.microsoft.com/office/powerpoint/2010/main" val="1897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E077B4-4FE0-4689-9F48-DB351263D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前面</a:t>
            </a:r>
          </a:p>
        </p:txBody>
      </p:sp>
    </p:spTree>
    <p:extLst>
      <p:ext uri="{BB962C8B-B14F-4D97-AF65-F5344CB8AC3E}">
        <p14:creationId xmlns:p14="http://schemas.microsoft.com/office/powerpoint/2010/main" val="408307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AC70F2-31A3-4528-9575-C760407E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bú</a:t>
            </a:r>
            <a:r>
              <a:rPr lang="zh-CN" altLang="en-US" dirty="0"/>
              <a:t> </a:t>
            </a:r>
            <a:r>
              <a:rPr lang="en-US" altLang="zh-CN" dirty="0" err="1"/>
              <a:t>kè</a:t>
            </a:r>
            <a:r>
              <a:rPr lang="zh-CN" altLang="en-US" dirty="0"/>
              <a:t> </a:t>
            </a:r>
            <a:r>
              <a:rPr lang="en-US" altLang="zh-CN" dirty="0"/>
              <a:t>qi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58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834FD9-DC59-4345-9511-05459468B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qián </a:t>
            </a:r>
          </a:p>
        </p:txBody>
      </p:sp>
    </p:spTree>
    <p:extLst>
      <p:ext uri="{BB962C8B-B14F-4D97-AF65-F5344CB8AC3E}">
        <p14:creationId xmlns:p14="http://schemas.microsoft.com/office/powerpoint/2010/main" val="338162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BC9FD9-CC07-4347-AA05-C7F68A6A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钱</a:t>
            </a:r>
          </a:p>
        </p:txBody>
      </p:sp>
    </p:spTree>
    <p:extLst>
      <p:ext uri="{BB962C8B-B14F-4D97-AF65-F5344CB8AC3E}">
        <p14:creationId xmlns:p14="http://schemas.microsoft.com/office/powerpoint/2010/main" val="28782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5E569D-26C4-4F6A-9A32-5C5EA535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qǐnɡ </a:t>
            </a:r>
          </a:p>
        </p:txBody>
      </p:sp>
    </p:spTree>
    <p:extLst>
      <p:ext uri="{BB962C8B-B14F-4D97-AF65-F5344CB8AC3E}">
        <p14:creationId xmlns:p14="http://schemas.microsoft.com/office/powerpoint/2010/main" val="54119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17E0C-AC8C-49C0-B83D-58285342B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请</a:t>
            </a:r>
          </a:p>
        </p:txBody>
      </p:sp>
    </p:spTree>
    <p:extLst>
      <p:ext uri="{BB962C8B-B14F-4D97-AF65-F5344CB8AC3E}">
        <p14:creationId xmlns:p14="http://schemas.microsoft.com/office/powerpoint/2010/main" val="11650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2179C-3689-41FE-B5B2-85058F2D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qù </a:t>
            </a:r>
          </a:p>
        </p:txBody>
      </p:sp>
    </p:spTree>
    <p:extLst>
      <p:ext uri="{BB962C8B-B14F-4D97-AF65-F5344CB8AC3E}">
        <p14:creationId xmlns:p14="http://schemas.microsoft.com/office/powerpoint/2010/main" val="284339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6B3CD0-1876-4F6A-8F30-67872F29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去</a:t>
            </a:r>
          </a:p>
        </p:txBody>
      </p:sp>
    </p:spTree>
    <p:extLst>
      <p:ext uri="{BB962C8B-B14F-4D97-AF65-F5344CB8AC3E}">
        <p14:creationId xmlns:p14="http://schemas.microsoft.com/office/powerpoint/2010/main" val="7258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D931BA-D259-4F1D-9094-90945131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rè </a:t>
            </a:r>
          </a:p>
        </p:txBody>
      </p:sp>
    </p:spTree>
    <p:extLst>
      <p:ext uri="{BB962C8B-B14F-4D97-AF65-F5344CB8AC3E}">
        <p14:creationId xmlns:p14="http://schemas.microsoft.com/office/powerpoint/2010/main" val="223214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B47E6B-D45A-47E1-8049-95F5279D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热</a:t>
            </a:r>
          </a:p>
        </p:txBody>
      </p:sp>
    </p:spTree>
    <p:extLst>
      <p:ext uri="{BB962C8B-B14F-4D97-AF65-F5344CB8AC3E}">
        <p14:creationId xmlns:p14="http://schemas.microsoft.com/office/powerpoint/2010/main" val="37013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A46F4B-86DC-47DA-8501-6238D7D2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rén </a:t>
            </a:r>
          </a:p>
        </p:txBody>
      </p:sp>
    </p:spTree>
    <p:extLst>
      <p:ext uri="{BB962C8B-B14F-4D97-AF65-F5344CB8AC3E}">
        <p14:creationId xmlns:p14="http://schemas.microsoft.com/office/powerpoint/2010/main" val="126800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738DA7-29C8-4F61-85D0-E2E09464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377240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7BC66B-CA71-4EB8-9A5A-55D9628C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不客气</a:t>
            </a:r>
          </a:p>
        </p:txBody>
      </p:sp>
    </p:spTree>
    <p:extLst>
      <p:ext uri="{BB962C8B-B14F-4D97-AF65-F5344CB8AC3E}">
        <p14:creationId xmlns:p14="http://schemas.microsoft.com/office/powerpoint/2010/main" val="194125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891613-ECB6-4C1E-BB32-F637C9819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rèn shí </a:t>
            </a:r>
          </a:p>
        </p:txBody>
      </p:sp>
    </p:spTree>
    <p:extLst>
      <p:ext uri="{BB962C8B-B14F-4D97-AF65-F5344CB8AC3E}">
        <p14:creationId xmlns:p14="http://schemas.microsoft.com/office/powerpoint/2010/main" val="309870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24D236-2465-4438-A9B9-4B0E8172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认识</a:t>
            </a:r>
          </a:p>
        </p:txBody>
      </p:sp>
    </p:spTree>
    <p:extLst>
      <p:ext uri="{BB962C8B-B14F-4D97-AF65-F5344CB8AC3E}">
        <p14:creationId xmlns:p14="http://schemas.microsoft.com/office/powerpoint/2010/main" val="158621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A55ADA-6969-46A3-AE44-308F0A55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sān </a:t>
            </a:r>
          </a:p>
        </p:txBody>
      </p:sp>
    </p:spTree>
    <p:extLst>
      <p:ext uri="{BB962C8B-B14F-4D97-AF65-F5344CB8AC3E}">
        <p14:creationId xmlns:p14="http://schemas.microsoft.com/office/powerpoint/2010/main" val="3493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EDBF7C-8C4C-408F-9BFD-8C14746F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</a:p>
        </p:txBody>
      </p:sp>
    </p:spTree>
    <p:extLst>
      <p:ext uri="{BB962C8B-B14F-4D97-AF65-F5344CB8AC3E}">
        <p14:creationId xmlns:p14="http://schemas.microsoft.com/office/powerpoint/2010/main" val="22872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5092AF-4ABE-4E43-AB08-FED9C3A80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shānɡ diàn </a:t>
            </a:r>
          </a:p>
        </p:txBody>
      </p:sp>
    </p:spTree>
    <p:extLst>
      <p:ext uri="{BB962C8B-B14F-4D97-AF65-F5344CB8AC3E}">
        <p14:creationId xmlns:p14="http://schemas.microsoft.com/office/powerpoint/2010/main" val="378824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265204-E40A-479E-9DA2-69C74D6E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商店</a:t>
            </a:r>
          </a:p>
        </p:txBody>
      </p:sp>
    </p:spTree>
    <p:extLst>
      <p:ext uri="{BB962C8B-B14F-4D97-AF65-F5344CB8AC3E}">
        <p14:creationId xmlns:p14="http://schemas.microsoft.com/office/powerpoint/2010/main" val="301782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DD4428-18EE-4A25-B015-8BE84C6E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shànɡ </a:t>
            </a:r>
          </a:p>
        </p:txBody>
      </p:sp>
    </p:spTree>
    <p:extLst>
      <p:ext uri="{BB962C8B-B14F-4D97-AF65-F5344CB8AC3E}">
        <p14:creationId xmlns:p14="http://schemas.microsoft.com/office/powerpoint/2010/main" val="405551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534EFF-2C59-41F9-8D64-0D9FB6D98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</a:p>
        </p:txBody>
      </p:sp>
    </p:spTree>
    <p:extLst>
      <p:ext uri="{BB962C8B-B14F-4D97-AF65-F5344CB8AC3E}">
        <p14:creationId xmlns:p14="http://schemas.microsoft.com/office/powerpoint/2010/main" val="276958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4B3E61-606A-4055-8497-21C07FC6D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shànɡ wǔ </a:t>
            </a:r>
          </a:p>
        </p:txBody>
      </p:sp>
    </p:spTree>
    <p:extLst>
      <p:ext uri="{BB962C8B-B14F-4D97-AF65-F5344CB8AC3E}">
        <p14:creationId xmlns:p14="http://schemas.microsoft.com/office/powerpoint/2010/main" val="25056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2559A7-F655-4447-8456-5946F2DE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上午</a:t>
            </a:r>
          </a:p>
        </p:txBody>
      </p:sp>
    </p:spTree>
    <p:extLst>
      <p:ext uri="{BB962C8B-B14F-4D97-AF65-F5344CB8AC3E}">
        <p14:creationId xmlns:p14="http://schemas.microsoft.com/office/powerpoint/2010/main" val="8098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874383-C9D3-4081-852E-C3E51265B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dirty="0" err="1"/>
              <a:t>cài</a:t>
            </a:r>
            <a:r>
              <a:rPr lang="en-US" altLang="zh-CN" b="0" i="0" u="none" strike="noStrike" baseline="0" dirty="0">
                <a:solidFill>
                  <a:srgbClr val="80808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endParaRPr lang="zh-CN" altLang="en-US" b="0" i="0" u="none" strike="noStrike" baseline="0" dirty="0">
              <a:solidFill>
                <a:srgbClr val="80808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936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5514A5-2999-4437-BA3A-34C38220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shǎo </a:t>
            </a:r>
          </a:p>
        </p:txBody>
      </p:sp>
    </p:spTree>
    <p:extLst>
      <p:ext uri="{BB962C8B-B14F-4D97-AF65-F5344CB8AC3E}">
        <p14:creationId xmlns:p14="http://schemas.microsoft.com/office/powerpoint/2010/main" val="12224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79B12C-E698-4DAF-BDFD-A921B478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少</a:t>
            </a:r>
          </a:p>
        </p:txBody>
      </p:sp>
    </p:spTree>
    <p:extLst>
      <p:ext uri="{BB962C8B-B14F-4D97-AF65-F5344CB8AC3E}">
        <p14:creationId xmlns:p14="http://schemas.microsoft.com/office/powerpoint/2010/main" val="23735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AC216-7FE7-4E6C-9265-75B81B3C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shuí </a:t>
            </a:r>
          </a:p>
        </p:txBody>
      </p:sp>
    </p:spTree>
    <p:extLst>
      <p:ext uri="{BB962C8B-B14F-4D97-AF65-F5344CB8AC3E}">
        <p14:creationId xmlns:p14="http://schemas.microsoft.com/office/powerpoint/2010/main" val="82164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7B0D2A-7384-4BFA-9E1E-EB31068E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谁</a:t>
            </a:r>
          </a:p>
        </p:txBody>
      </p:sp>
    </p:spTree>
    <p:extLst>
      <p:ext uri="{BB962C8B-B14F-4D97-AF65-F5344CB8AC3E}">
        <p14:creationId xmlns:p14="http://schemas.microsoft.com/office/powerpoint/2010/main" val="18981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DA7699-1C48-47BA-A676-E935BA6A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shén me </a:t>
            </a:r>
          </a:p>
        </p:txBody>
      </p:sp>
    </p:spTree>
    <p:extLst>
      <p:ext uri="{BB962C8B-B14F-4D97-AF65-F5344CB8AC3E}">
        <p14:creationId xmlns:p14="http://schemas.microsoft.com/office/powerpoint/2010/main" val="81557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21E917-3EE0-4BE3-B959-4B7DF83C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什么</a:t>
            </a:r>
          </a:p>
        </p:txBody>
      </p:sp>
    </p:spTree>
    <p:extLst>
      <p:ext uri="{BB962C8B-B14F-4D97-AF65-F5344CB8AC3E}">
        <p14:creationId xmlns:p14="http://schemas.microsoft.com/office/powerpoint/2010/main" val="417758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BDD982-901E-410C-A193-23C88BCFF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shí </a:t>
            </a:r>
          </a:p>
        </p:txBody>
      </p:sp>
    </p:spTree>
    <p:extLst>
      <p:ext uri="{BB962C8B-B14F-4D97-AF65-F5344CB8AC3E}">
        <p14:creationId xmlns:p14="http://schemas.microsoft.com/office/powerpoint/2010/main" val="413899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FAD437-601B-4D98-9E95-216DEA6A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</a:p>
        </p:txBody>
      </p:sp>
    </p:spTree>
    <p:extLst>
      <p:ext uri="{BB962C8B-B14F-4D97-AF65-F5344CB8AC3E}">
        <p14:creationId xmlns:p14="http://schemas.microsoft.com/office/powerpoint/2010/main" val="302907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C7343C-3981-4B62-9C5D-F1C9A108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shí hou </a:t>
            </a:r>
          </a:p>
        </p:txBody>
      </p:sp>
    </p:spTree>
    <p:extLst>
      <p:ext uri="{BB962C8B-B14F-4D97-AF65-F5344CB8AC3E}">
        <p14:creationId xmlns:p14="http://schemas.microsoft.com/office/powerpoint/2010/main" val="339155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5B4C58-5C21-4DE5-B333-8CBA40D6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时候</a:t>
            </a:r>
          </a:p>
        </p:txBody>
      </p:sp>
    </p:spTree>
    <p:extLst>
      <p:ext uri="{BB962C8B-B14F-4D97-AF65-F5344CB8AC3E}">
        <p14:creationId xmlns:p14="http://schemas.microsoft.com/office/powerpoint/2010/main" val="169697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92F4E9-C49D-44A8-AFFB-D76EE203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菜</a:t>
            </a:r>
          </a:p>
        </p:txBody>
      </p:sp>
    </p:spTree>
    <p:extLst>
      <p:ext uri="{BB962C8B-B14F-4D97-AF65-F5344CB8AC3E}">
        <p14:creationId xmlns:p14="http://schemas.microsoft.com/office/powerpoint/2010/main" val="8918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CFC8EC-3745-4C57-A127-7832E9B61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shì </a:t>
            </a:r>
          </a:p>
        </p:txBody>
      </p:sp>
    </p:spTree>
    <p:extLst>
      <p:ext uri="{BB962C8B-B14F-4D97-AF65-F5344CB8AC3E}">
        <p14:creationId xmlns:p14="http://schemas.microsoft.com/office/powerpoint/2010/main" val="250966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78D705-68D2-4835-A007-BCCA0FCB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</a:p>
        </p:txBody>
      </p:sp>
    </p:spTree>
    <p:extLst>
      <p:ext uri="{BB962C8B-B14F-4D97-AF65-F5344CB8AC3E}">
        <p14:creationId xmlns:p14="http://schemas.microsoft.com/office/powerpoint/2010/main" val="406509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03EF80-1B2C-4559-AB29-A0362FF2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shū </a:t>
            </a:r>
          </a:p>
        </p:txBody>
      </p:sp>
    </p:spTree>
    <p:extLst>
      <p:ext uri="{BB962C8B-B14F-4D97-AF65-F5344CB8AC3E}">
        <p14:creationId xmlns:p14="http://schemas.microsoft.com/office/powerpoint/2010/main" val="5851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737B53-0983-47A5-A3FE-5CCBF6F4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书</a:t>
            </a:r>
          </a:p>
        </p:txBody>
      </p:sp>
    </p:spTree>
    <p:extLst>
      <p:ext uri="{BB962C8B-B14F-4D97-AF65-F5344CB8AC3E}">
        <p14:creationId xmlns:p14="http://schemas.microsoft.com/office/powerpoint/2010/main" val="361202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99292-35E3-4DD2-9C17-28C01704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shuǐ </a:t>
            </a:r>
          </a:p>
        </p:txBody>
      </p:sp>
    </p:spTree>
    <p:extLst>
      <p:ext uri="{BB962C8B-B14F-4D97-AF65-F5344CB8AC3E}">
        <p14:creationId xmlns:p14="http://schemas.microsoft.com/office/powerpoint/2010/main" val="37987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2F17F4-2C07-42D6-B158-93722501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水</a:t>
            </a:r>
          </a:p>
        </p:txBody>
      </p:sp>
    </p:spTree>
    <p:extLst>
      <p:ext uri="{BB962C8B-B14F-4D97-AF65-F5344CB8AC3E}">
        <p14:creationId xmlns:p14="http://schemas.microsoft.com/office/powerpoint/2010/main" val="129391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9CE5A-52BD-40DE-94E5-9F30F1A73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shuí ɡuǒ </a:t>
            </a:r>
          </a:p>
        </p:txBody>
      </p:sp>
    </p:spTree>
    <p:extLst>
      <p:ext uri="{BB962C8B-B14F-4D97-AF65-F5344CB8AC3E}">
        <p14:creationId xmlns:p14="http://schemas.microsoft.com/office/powerpoint/2010/main" val="31589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6FC1ED-B243-4AA0-9E60-23EA706B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水果</a:t>
            </a:r>
          </a:p>
        </p:txBody>
      </p:sp>
    </p:spTree>
    <p:extLst>
      <p:ext uri="{BB962C8B-B14F-4D97-AF65-F5344CB8AC3E}">
        <p14:creationId xmlns:p14="http://schemas.microsoft.com/office/powerpoint/2010/main" val="266756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CD7140-4F22-4C21-87D4-D4889FBA3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shuì jiào </a:t>
            </a:r>
          </a:p>
        </p:txBody>
      </p:sp>
    </p:spTree>
    <p:extLst>
      <p:ext uri="{BB962C8B-B14F-4D97-AF65-F5344CB8AC3E}">
        <p14:creationId xmlns:p14="http://schemas.microsoft.com/office/powerpoint/2010/main" val="23060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AE3989-D1A9-4E34-82A1-9B54940B8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睡觉</a:t>
            </a:r>
          </a:p>
        </p:txBody>
      </p:sp>
    </p:spTree>
    <p:extLst>
      <p:ext uri="{BB962C8B-B14F-4D97-AF65-F5344CB8AC3E}">
        <p14:creationId xmlns:p14="http://schemas.microsoft.com/office/powerpoint/2010/main" val="248467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992260-CBAD-460D-AB7B-183C892A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dirty="0" err="1"/>
              <a:t>ài</a:t>
            </a:r>
            <a:r>
              <a:rPr lang="en-US" altLang="zh-CN" b="0" i="0" u="none" strike="noStrike" baseline="0" dirty="0">
                <a:solidFill>
                  <a:srgbClr val="80808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endParaRPr lang="zh-CN" altLang="en-US" b="0" i="0" u="none" strike="noStrike" baseline="0" dirty="0">
              <a:solidFill>
                <a:srgbClr val="80808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537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C99DD9-5F42-47DD-8367-2C1A1666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dirty="0" err="1"/>
              <a:t>chá</a:t>
            </a:r>
            <a:r>
              <a:rPr lang="zh-CN" altLang="en-US" b="0" i="0" u="none" strike="noStrike" baseline="0" dirty="0">
                <a:solidFill>
                  <a:srgbClr val="80808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46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07E5B2-AD90-408C-832F-676B85B44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shuō </a:t>
            </a:r>
          </a:p>
        </p:txBody>
      </p:sp>
    </p:spTree>
    <p:extLst>
      <p:ext uri="{BB962C8B-B14F-4D97-AF65-F5344CB8AC3E}">
        <p14:creationId xmlns:p14="http://schemas.microsoft.com/office/powerpoint/2010/main" val="306540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D552B1-A335-4B85-BBAC-E811903D2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说</a:t>
            </a:r>
          </a:p>
        </p:txBody>
      </p:sp>
    </p:spTree>
    <p:extLst>
      <p:ext uri="{BB962C8B-B14F-4D97-AF65-F5344CB8AC3E}">
        <p14:creationId xmlns:p14="http://schemas.microsoft.com/office/powerpoint/2010/main" val="15567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E6DD8F-AB2B-456B-AA32-BBE9059F3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sì </a:t>
            </a:r>
          </a:p>
        </p:txBody>
      </p:sp>
    </p:spTree>
    <p:extLst>
      <p:ext uri="{BB962C8B-B14F-4D97-AF65-F5344CB8AC3E}">
        <p14:creationId xmlns:p14="http://schemas.microsoft.com/office/powerpoint/2010/main" val="277263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E96CDF-9004-41FF-B422-41075300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四</a:t>
            </a:r>
          </a:p>
        </p:txBody>
      </p:sp>
    </p:spTree>
    <p:extLst>
      <p:ext uri="{BB962C8B-B14F-4D97-AF65-F5344CB8AC3E}">
        <p14:creationId xmlns:p14="http://schemas.microsoft.com/office/powerpoint/2010/main" val="7950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DF175D-4969-4625-8285-F0CC9E443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suì </a:t>
            </a:r>
          </a:p>
        </p:txBody>
      </p:sp>
    </p:spTree>
    <p:extLst>
      <p:ext uri="{BB962C8B-B14F-4D97-AF65-F5344CB8AC3E}">
        <p14:creationId xmlns:p14="http://schemas.microsoft.com/office/powerpoint/2010/main" val="40594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D99D5C-C48A-40ED-A983-1572B8F7D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岁</a:t>
            </a:r>
          </a:p>
        </p:txBody>
      </p:sp>
    </p:spTree>
    <p:extLst>
      <p:ext uri="{BB962C8B-B14F-4D97-AF65-F5344CB8AC3E}">
        <p14:creationId xmlns:p14="http://schemas.microsoft.com/office/powerpoint/2010/main" val="19154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894830-D290-46CB-B6DD-BAA0E396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tā </a:t>
            </a:r>
          </a:p>
        </p:txBody>
      </p:sp>
    </p:spTree>
    <p:extLst>
      <p:ext uri="{BB962C8B-B14F-4D97-AF65-F5344CB8AC3E}">
        <p14:creationId xmlns:p14="http://schemas.microsoft.com/office/powerpoint/2010/main" val="2026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538410-5A65-463F-8FD5-0BE63040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他</a:t>
            </a:r>
          </a:p>
        </p:txBody>
      </p:sp>
    </p:spTree>
    <p:extLst>
      <p:ext uri="{BB962C8B-B14F-4D97-AF65-F5344CB8AC3E}">
        <p14:creationId xmlns:p14="http://schemas.microsoft.com/office/powerpoint/2010/main" val="313434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035F83-12B3-4D22-939A-6C62B7250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tā </a:t>
            </a:r>
          </a:p>
        </p:txBody>
      </p:sp>
    </p:spTree>
    <p:extLst>
      <p:ext uri="{BB962C8B-B14F-4D97-AF65-F5344CB8AC3E}">
        <p14:creationId xmlns:p14="http://schemas.microsoft.com/office/powerpoint/2010/main" val="4394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63DD7F-4C16-4D2D-8FAE-BC9DCAD9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她</a:t>
            </a:r>
          </a:p>
        </p:txBody>
      </p:sp>
    </p:spTree>
    <p:extLst>
      <p:ext uri="{BB962C8B-B14F-4D97-AF65-F5344CB8AC3E}">
        <p14:creationId xmlns:p14="http://schemas.microsoft.com/office/powerpoint/2010/main" val="30931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0CDB0B-906B-48DA-ACB6-23F47A9DD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茶</a:t>
            </a:r>
          </a:p>
        </p:txBody>
      </p:sp>
    </p:spTree>
    <p:extLst>
      <p:ext uri="{BB962C8B-B14F-4D97-AF65-F5344CB8AC3E}">
        <p14:creationId xmlns:p14="http://schemas.microsoft.com/office/powerpoint/2010/main" val="39510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EC748C-2B5A-4FEC-BD9B-9C2DB9941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tài </a:t>
            </a:r>
          </a:p>
        </p:txBody>
      </p:sp>
    </p:spTree>
    <p:extLst>
      <p:ext uri="{BB962C8B-B14F-4D97-AF65-F5344CB8AC3E}">
        <p14:creationId xmlns:p14="http://schemas.microsoft.com/office/powerpoint/2010/main" val="140035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B5B22D-78D8-4383-9030-810475D9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太</a:t>
            </a:r>
          </a:p>
        </p:txBody>
      </p:sp>
    </p:spTree>
    <p:extLst>
      <p:ext uri="{BB962C8B-B14F-4D97-AF65-F5344CB8AC3E}">
        <p14:creationId xmlns:p14="http://schemas.microsoft.com/office/powerpoint/2010/main" val="13578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75FBC0-D20C-4DCB-8F5F-3A79C15F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tiān qì </a:t>
            </a:r>
          </a:p>
        </p:txBody>
      </p:sp>
    </p:spTree>
    <p:extLst>
      <p:ext uri="{BB962C8B-B14F-4D97-AF65-F5344CB8AC3E}">
        <p14:creationId xmlns:p14="http://schemas.microsoft.com/office/powerpoint/2010/main" val="289750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011E12-0BE8-4FE0-AA68-AC2071CD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天气</a:t>
            </a:r>
          </a:p>
        </p:txBody>
      </p:sp>
    </p:spTree>
    <p:extLst>
      <p:ext uri="{BB962C8B-B14F-4D97-AF65-F5344CB8AC3E}">
        <p14:creationId xmlns:p14="http://schemas.microsoft.com/office/powerpoint/2010/main" val="410559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D48222-0B8B-4BA7-A2AD-4FEF6A43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tīnɡ </a:t>
            </a:r>
          </a:p>
        </p:txBody>
      </p:sp>
    </p:spTree>
    <p:extLst>
      <p:ext uri="{BB962C8B-B14F-4D97-AF65-F5344CB8AC3E}">
        <p14:creationId xmlns:p14="http://schemas.microsoft.com/office/powerpoint/2010/main" val="101310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F99703-EF4A-4558-BDF9-4B6A0DF3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听</a:t>
            </a:r>
          </a:p>
        </p:txBody>
      </p:sp>
    </p:spTree>
    <p:extLst>
      <p:ext uri="{BB962C8B-B14F-4D97-AF65-F5344CB8AC3E}">
        <p14:creationId xmlns:p14="http://schemas.microsoft.com/office/powerpoint/2010/main" val="13769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1D27F6-0864-4A5A-AA00-1A518BAA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tónɡ xué </a:t>
            </a:r>
          </a:p>
        </p:txBody>
      </p:sp>
    </p:spTree>
    <p:extLst>
      <p:ext uri="{BB962C8B-B14F-4D97-AF65-F5344CB8AC3E}">
        <p14:creationId xmlns:p14="http://schemas.microsoft.com/office/powerpoint/2010/main" val="98904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5A9C57-45B2-475C-9325-680AE3AA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同学</a:t>
            </a:r>
          </a:p>
        </p:txBody>
      </p:sp>
    </p:spTree>
    <p:extLst>
      <p:ext uri="{BB962C8B-B14F-4D97-AF65-F5344CB8AC3E}">
        <p14:creationId xmlns:p14="http://schemas.microsoft.com/office/powerpoint/2010/main" val="1401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5B3FA7-A3F1-4592-8E1C-DC9F0E62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wèi</a:t>
            </a:r>
            <a:endParaRPr lang="en-US" altLang="zh-CN" b="0" i="0" u="none" strike="noStrike" baseline="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966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180E74-4F70-48AD-B43D-2C2A8269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喂</a:t>
            </a:r>
            <a:r>
              <a:rPr lang="zh-CN" altLang="en-US" sz="9600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（叹词）</a:t>
            </a:r>
            <a:endParaRPr lang="zh-CN" altLang="en-US" b="0" i="0" u="none" strike="noStrike" kern="100" baseline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772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A4B22-821A-4D34-B1C3-CA76D0976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dirty="0" err="1"/>
              <a:t>chī</a:t>
            </a:r>
            <a:r>
              <a:rPr lang="zh-CN" altLang="en-US" b="0" i="0" u="none" strike="noStrike" baseline="0" dirty="0">
                <a:solidFill>
                  <a:srgbClr val="80808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5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DDD514-FBD0-4B1E-AD02-733E90BF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wǒ </a:t>
            </a:r>
          </a:p>
        </p:txBody>
      </p:sp>
    </p:spTree>
    <p:extLst>
      <p:ext uri="{BB962C8B-B14F-4D97-AF65-F5344CB8AC3E}">
        <p14:creationId xmlns:p14="http://schemas.microsoft.com/office/powerpoint/2010/main" val="90291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28C2B-AC75-4A19-BFF7-972AD8DA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</a:p>
        </p:txBody>
      </p:sp>
    </p:spTree>
    <p:extLst>
      <p:ext uri="{BB962C8B-B14F-4D97-AF65-F5344CB8AC3E}">
        <p14:creationId xmlns:p14="http://schemas.microsoft.com/office/powerpoint/2010/main" val="39392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F5B418-60F5-4A44-9A3B-9CB3DC36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wǒ men </a:t>
            </a:r>
          </a:p>
        </p:txBody>
      </p:sp>
    </p:spTree>
    <p:extLst>
      <p:ext uri="{BB962C8B-B14F-4D97-AF65-F5344CB8AC3E}">
        <p14:creationId xmlns:p14="http://schemas.microsoft.com/office/powerpoint/2010/main" val="30043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68F724-EDE2-4010-8CFA-FDCB9140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</a:p>
        </p:txBody>
      </p:sp>
    </p:spTree>
    <p:extLst>
      <p:ext uri="{BB962C8B-B14F-4D97-AF65-F5344CB8AC3E}">
        <p14:creationId xmlns:p14="http://schemas.microsoft.com/office/powerpoint/2010/main" val="21536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66F7EA-E47A-4E25-B3B8-4CD36A312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wǔ </a:t>
            </a:r>
          </a:p>
        </p:txBody>
      </p:sp>
    </p:spTree>
    <p:extLst>
      <p:ext uri="{BB962C8B-B14F-4D97-AF65-F5344CB8AC3E}">
        <p14:creationId xmlns:p14="http://schemas.microsoft.com/office/powerpoint/2010/main" val="300450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8E2E77-EC8E-41D9-A368-AA4F493F6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五</a:t>
            </a:r>
          </a:p>
        </p:txBody>
      </p:sp>
    </p:spTree>
    <p:extLst>
      <p:ext uri="{BB962C8B-B14F-4D97-AF65-F5344CB8AC3E}">
        <p14:creationId xmlns:p14="http://schemas.microsoft.com/office/powerpoint/2010/main" val="13347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7D5DD-70DC-41A4-B8C1-602CC7EF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xǐ huɑn </a:t>
            </a:r>
          </a:p>
        </p:txBody>
      </p:sp>
    </p:spTree>
    <p:extLst>
      <p:ext uri="{BB962C8B-B14F-4D97-AF65-F5344CB8AC3E}">
        <p14:creationId xmlns:p14="http://schemas.microsoft.com/office/powerpoint/2010/main" val="33402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4D3B0A-2657-4033-AC60-787D80ED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喜欢</a:t>
            </a:r>
          </a:p>
        </p:txBody>
      </p:sp>
    </p:spTree>
    <p:extLst>
      <p:ext uri="{BB962C8B-B14F-4D97-AF65-F5344CB8AC3E}">
        <p14:creationId xmlns:p14="http://schemas.microsoft.com/office/powerpoint/2010/main" val="127816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7FB2E8-0765-47B2-A4EA-D6247C74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xià </a:t>
            </a:r>
          </a:p>
        </p:txBody>
      </p:sp>
    </p:spTree>
    <p:extLst>
      <p:ext uri="{BB962C8B-B14F-4D97-AF65-F5344CB8AC3E}">
        <p14:creationId xmlns:p14="http://schemas.microsoft.com/office/powerpoint/2010/main" val="113274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37A01-CFDB-4E7C-93EA-A558685F6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下</a:t>
            </a:r>
          </a:p>
        </p:txBody>
      </p:sp>
    </p:spTree>
    <p:extLst>
      <p:ext uri="{BB962C8B-B14F-4D97-AF65-F5344CB8AC3E}">
        <p14:creationId xmlns:p14="http://schemas.microsoft.com/office/powerpoint/2010/main" val="334726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A64A4B-2C14-4930-B967-E850C731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吃</a:t>
            </a:r>
          </a:p>
        </p:txBody>
      </p:sp>
    </p:spTree>
    <p:extLst>
      <p:ext uri="{BB962C8B-B14F-4D97-AF65-F5344CB8AC3E}">
        <p14:creationId xmlns:p14="http://schemas.microsoft.com/office/powerpoint/2010/main" val="9678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394C21-1814-4498-AA66-5068C062A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xià wǔ </a:t>
            </a:r>
          </a:p>
        </p:txBody>
      </p:sp>
    </p:spTree>
    <p:extLst>
      <p:ext uri="{BB962C8B-B14F-4D97-AF65-F5344CB8AC3E}">
        <p14:creationId xmlns:p14="http://schemas.microsoft.com/office/powerpoint/2010/main" val="36344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89B7D1-E9E9-4433-B148-D46EB85A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下午</a:t>
            </a:r>
          </a:p>
        </p:txBody>
      </p:sp>
    </p:spTree>
    <p:extLst>
      <p:ext uri="{BB962C8B-B14F-4D97-AF65-F5344CB8AC3E}">
        <p14:creationId xmlns:p14="http://schemas.microsoft.com/office/powerpoint/2010/main" val="4367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1ABBB4-7F21-427B-BC68-F0FB606B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xià yǔ </a:t>
            </a:r>
          </a:p>
        </p:txBody>
      </p:sp>
    </p:spTree>
    <p:extLst>
      <p:ext uri="{BB962C8B-B14F-4D97-AF65-F5344CB8AC3E}">
        <p14:creationId xmlns:p14="http://schemas.microsoft.com/office/powerpoint/2010/main" val="17291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EBA75-FD57-4EE2-90B9-8FFC2978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下雨</a:t>
            </a:r>
          </a:p>
        </p:txBody>
      </p:sp>
    </p:spTree>
    <p:extLst>
      <p:ext uri="{BB962C8B-B14F-4D97-AF65-F5344CB8AC3E}">
        <p14:creationId xmlns:p14="http://schemas.microsoft.com/office/powerpoint/2010/main" val="14465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FF1D7-913C-4110-B0C0-E32A31F9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xiān shenɡ </a:t>
            </a:r>
          </a:p>
        </p:txBody>
      </p:sp>
    </p:spTree>
    <p:extLst>
      <p:ext uri="{BB962C8B-B14F-4D97-AF65-F5344CB8AC3E}">
        <p14:creationId xmlns:p14="http://schemas.microsoft.com/office/powerpoint/2010/main" val="23462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A06314-1650-48D3-A156-8B63DF69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先生</a:t>
            </a:r>
          </a:p>
        </p:txBody>
      </p:sp>
    </p:spTree>
    <p:extLst>
      <p:ext uri="{BB962C8B-B14F-4D97-AF65-F5344CB8AC3E}">
        <p14:creationId xmlns:p14="http://schemas.microsoft.com/office/powerpoint/2010/main" val="12097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8D4A42-2523-4054-8746-CE8D89FD9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xiàn zài </a:t>
            </a:r>
          </a:p>
        </p:txBody>
      </p:sp>
    </p:spTree>
    <p:extLst>
      <p:ext uri="{BB962C8B-B14F-4D97-AF65-F5344CB8AC3E}">
        <p14:creationId xmlns:p14="http://schemas.microsoft.com/office/powerpoint/2010/main" val="126116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C5D2C1-39A8-4A28-97BE-073CE63A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现在</a:t>
            </a:r>
          </a:p>
        </p:txBody>
      </p:sp>
    </p:spTree>
    <p:extLst>
      <p:ext uri="{BB962C8B-B14F-4D97-AF65-F5344CB8AC3E}">
        <p14:creationId xmlns:p14="http://schemas.microsoft.com/office/powerpoint/2010/main" val="40784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A78706-52DB-4107-9A73-60D3A4FD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xiǎnɡ </a:t>
            </a:r>
          </a:p>
        </p:txBody>
      </p:sp>
    </p:spTree>
    <p:extLst>
      <p:ext uri="{BB962C8B-B14F-4D97-AF65-F5344CB8AC3E}">
        <p14:creationId xmlns:p14="http://schemas.microsoft.com/office/powerpoint/2010/main" val="6425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8E0AE6-AF05-4AF4-826C-832661EC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想</a:t>
            </a:r>
          </a:p>
        </p:txBody>
      </p:sp>
    </p:spTree>
    <p:extLst>
      <p:ext uri="{BB962C8B-B14F-4D97-AF65-F5344CB8AC3E}">
        <p14:creationId xmlns:p14="http://schemas.microsoft.com/office/powerpoint/2010/main" val="39885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2BA9B-753A-4983-9B1B-3EA5924E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chū</a:t>
            </a:r>
            <a:r>
              <a:rPr lang="zh-CN" altLang="en-US" dirty="0"/>
              <a:t> </a:t>
            </a:r>
            <a:r>
              <a:rPr lang="en-US" altLang="zh-CN" dirty="0" err="1"/>
              <a:t>zū</a:t>
            </a:r>
            <a:r>
              <a:rPr lang="zh-CN" altLang="en-US" dirty="0"/>
              <a:t> </a:t>
            </a:r>
            <a:r>
              <a:rPr lang="en-US" altLang="zh-CN" dirty="0" err="1"/>
              <a:t>chē</a:t>
            </a:r>
            <a:r>
              <a:rPr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674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1FFA6-B70F-4FEF-8991-A97370BC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xiǎo </a:t>
            </a:r>
          </a:p>
        </p:txBody>
      </p:sp>
    </p:spTree>
    <p:extLst>
      <p:ext uri="{BB962C8B-B14F-4D97-AF65-F5344CB8AC3E}">
        <p14:creationId xmlns:p14="http://schemas.microsoft.com/office/powerpoint/2010/main" val="80450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8AB117-4B97-468E-9EC0-E030EAAF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</a:p>
        </p:txBody>
      </p:sp>
    </p:spTree>
    <p:extLst>
      <p:ext uri="{BB962C8B-B14F-4D97-AF65-F5344CB8AC3E}">
        <p14:creationId xmlns:p14="http://schemas.microsoft.com/office/powerpoint/2010/main" val="41719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ED7046-6D53-4C52-88E8-936C4FFC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xiáo jiě </a:t>
            </a:r>
          </a:p>
        </p:txBody>
      </p:sp>
    </p:spTree>
    <p:extLst>
      <p:ext uri="{BB962C8B-B14F-4D97-AF65-F5344CB8AC3E}">
        <p14:creationId xmlns:p14="http://schemas.microsoft.com/office/powerpoint/2010/main" val="417500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D4288F-DD01-4CF4-9C1D-4E882AF6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小姐</a:t>
            </a:r>
          </a:p>
        </p:txBody>
      </p:sp>
    </p:spTree>
    <p:extLst>
      <p:ext uri="{BB962C8B-B14F-4D97-AF65-F5344CB8AC3E}">
        <p14:creationId xmlns:p14="http://schemas.microsoft.com/office/powerpoint/2010/main" val="12922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04E863-7FC3-46FC-9094-AF6BC9A9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xiē </a:t>
            </a:r>
          </a:p>
        </p:txBody>
      </p:sp>
    </p:spTree>
    <p:extLst>
      <p:ext uri="{BB962C8B-B14F-4D97-AF65-F5344CB8AC3E}">
        <p14:creationId xmlns:p14="http://schemas.microsoft.com/office/powerpoint/2010/main" val="40981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12F8FD-1F45-4055-A7BA-9065D3A7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些</a:t>
            </a:r>
          </a:p>
        </p:txBody>
      </p:sp>
    </p:spTree>
    <p:extLst>
      <p:ext uri="{BB962C8B-B14F-4D97-AF65-F5344CB8AC3E}">
        <p14:creationId xmlns:p14="http://schemas.microsoft.com/office/powerpoint/2010/main" val="18139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79D76C-9A10-4C95-9FC2-F665160F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xiě </a:t>
            </a:r>
          </a:p>
        </p:txBody>
      </p:sp>
    </p:spTree>
    <p:extLst>
      <p:ext uri="{BB962C8B-B14F-4D97-AF65-F5344CB8AC3E}">
        <p14:creationId xmlns:p14="http://schemas.microsoft.com/office/powerpoint/2010/main" val="195161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84B47-6F07-45D6-A1F6-32426DA7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写</a:t>
            </a:r>
          </a:p>
        </p:txBody>
      </p:sp>
    </p:spTree>
    <p:extLst>
      <p:ext uri="{BB962C8B-B14F-4D97-AF65-F5344CB8AC3E}">
        <p14:creationId xmlns:p14="http://schemas.microsoft.com/office/powerpoint/2010/main" val="22187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6CA149-792A-4EDD-90CA-93E97B29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xiè xie </a:t>
            </a:r>
          </a:p>
        </p:txBody>
      </p:sp>
    </p:spTree>
    <p:extLst>
      <p:ext uri="{BB962C8B-B14F-4D97-AF65-F5344CB8AC3E}">
        <p14:creationId xmlns:p14="http://schemas.microsoft.com/office/powerpoint/2010/main" val="101901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CCB71C-D011-45EF-8F36-EEAF29C54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405909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1E1EF-CEE1-4110-B562-BB99D5BF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出租车</a:t>
            </a:r>
          </a:p>
        </p:txBody>
      </p:sp>
    </p:spTree>
    <p:extLst>
      <p:ext uri="{BB962C8B-B14F-4D97-AF65-F5344CB8AC3E}">
        <p14:creationId xmlns:p14="http://schemas.microsoft.com/office/powerpoint/2010/main" val="164256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529AC6-ACE1-4FCA-B282-13ED4BDBF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xīnɡ qī </a:t>
            </a:r>
          </a:p>
        </p:txBody>
      </p:sp>
    </p:spTree>
    <p:extLst>
      <p:ext uri="{BB962C8B-B14F-4D97-AF65-F5344CB8AC3E}">
        <p14:creationId xmlns:p14="http://schemas.microsoft.com/office/powerpoint/2010/main" val="40211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334EB8-19D3-4E3E-8C6C-494EC59E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星期</a:t>
            </a:r>
          </a:p>
        </p:txBody>
      </p:sp>
    </p:spTree>
    <p:extLst>
      <p:ext uri="{BB962C8B-B14F-4D97-AF65-F5344CB8AC3E}">
        <p14:creationId xmlns:p14="http://schemas.microsoft.com/office/powerpoint/2010/main" val="29020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4B8DC9-D58E-44F9-BD11-17D122AB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xué shenɡ </a:t>
            </a:r>
          </a:p>
        </p:txBody>
      </p:sp>
    </p:spTree>
    <p:extLst>
      <p:ext uri="{BB962C8B-B14F-4D97-AF65-F5344CB8AC3E}">
        <p14:creationId xmlns:p14="http://schemas.microsoft.com/office/powerpoint/2010/main" val="316350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EE3259-589E-4871-AC68-A98C443C6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学生</a:t>
            </a:r>
          </a:p>
        </p:txBody>
      </p:sp>
    </p:spTree>
    <p:extLst>
      <p:ext uri="{BB962C8B-B14F-4D97-AF65-F5344CB8AC3E}">
        <p14:creationId xmlns:p14="http://schemas.microsoft.com/office/powerpoint/2010/main" val="12474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25A956-CE8A-41BA-A7CD-4E9DC7B1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xué xí </a:t>
            </a:r>
          </a:p>
        </p:txBody>
      </p:sp>
    </p:spTree>
    <p:extLst>
      <p:ext uri="{BB962C8B-B14F-4D97-AF65-F5344CB8AC3E}">
        <p14:creationId xmlns:p14="http://schemas.microsoft.com/office/powerpoint/2010/main" val="31138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54A25F-C539-4BDD-92F4-AC5C87CE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学习</a:t>
            </a:r>
          </a:p>
        </p:txBody>
      </p:sp>
    </p:spTree>
    <p:extLst>
      <p:ext uri="{BB962C8B-B14F-4D97-AF65-F5344CB8AC3E}">
        <p14:creationId xmlns:p14="http://schemas.microsoft.com/office/powerpoint/2010/main" val="427803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21781F-2D0B-4475-9FAD-CA383C85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xué xiào </a:t>
            </a:r>
          </a:p>
        </p:txBody>
      </p:sp>
    </p:spTree>
    <p:extLst>
      <p:ext uri="{BB962C8B-B14F-4D97-AF65-F5344CB8AC3E}">
        <p14:creationId xmlns:p14="http://schemas.microsoft.com/office/powerpoint/2010/main" val="15423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0A505D-17E7-40A5-A080-F5C5FBDA8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学校</a:t>
            </a:r>
          </a:p>
        </p:txBody>
      </p:sp>
    </p:spTree>
    <p:extLst>
      <p:ext uri="{BB962C8B-B14F-4D97-AF65-F5344CB8AC3E}">
        <p14:creationId xmlns:p14="http://schemas.microsoft.com/office/powerpoint/2010/main" val="37237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35EFAC-E12F-4CC1-A6DE-EC9AD7F3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yī </a:t>
            </a:r>
          </a:p>
        </p:txBody>
      </p:sp>
    </p:spTree>
    <p:extLst>
      <p:ext uri="{BB962C8B-B14F-4D97-AF65-F5344CB8AC3E}">
        <p14:creationId xmlns:p14="http://schemas.microsoft.com/office/powerpoint/2010/main" val="319816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3778C6-D478-4BA9-98D9-8C62401A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</p:spTree>
    <p:extLst>
      <p:ext uri="{BB962C8B-B14F-4D97-AF65-F5344CB8AC3E}">
        <p14:creationId xmlns:p14="http://schemas.microsoft.com/office/powerpoint/2010/main" val="290504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C9F20B-73A0-45C3-A744-0E1BC34B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dirty="0" err="1"/>
              <a:t>dǎ</a:t>
            </a:r>
            <a:r>
              <a:rPr lang="zh-CN" altLang="en-US" dirty="0"/>
              <a:t> </a:t>
            </a:r>
            <a:r>
              <a:rPr lang="en-US" altLang="zh-CN" dirty="0" err="1"/>
              <a:t>diàn</a:t>
            </a:r>
            <a:r>
              <a:rPr lang="en-US" altLang="zh-CN" dirty="0"/>
              <a:t> </a:t>
            </a:r>
            <a:r>
              <a:rPr lang="en-US" altLang="zh-CN" dirty="0" err="1"/>
              <a:t>huà</a:t>
            </a:r>
            <a:r>
              <a:rPr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36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20838F-69AD-4D7F-A1BE-8CFA1DE5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yì dián ér </a:t>
            </a:r>
          </a:p>
        </p:txBody>
      </p:sp>
    </p:spTree>
    <p:extLst>
      <p:ext uri="{BB962C8B-B14F-4D97-AF65-F5344CB8AC3E}">
        <p14:creationId xmlns:p14="http://schemas.microsoft.com/office/powerpoint/2010/main" val="13465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4C66E0-9E45-489F-A93D-6EA00C8A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一点儿</a:t>
            </a:r>
          </a:p>
        </p:txBody>
      </p:sp>
    </p:spTree>
    <p:extLst>
      <p:ext uri="{BB962C8B-B14F-4D97-AF65-F5344CB8AC3E}">
        <p14:creationId xmlns:p14="http://schemas.microsoft.com/office/powerpoint/2010/main" val="383863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049BCD-85D6-40A3-92BD-E40B61A1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yī fu </a:t>
            </a:r>
          </a:p>
        </p:txBody>
      </p:sp>
    </p:spTree>
    <p:extLst>
      <p:ext uri="{BB962C8B-B14F-4D97-AF65-F5344CB8AC3E}">
        <p14:creationId xmlns:p14="http://schemas.microsoft.com/office/powerpoint/2010/main" val="105982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3FF031-4605-47E7-9F63-EF5D9DC1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衣服</a:t>
            </a:r>
          </a:p>
        </p:txBody>
      </p:sp>
    </p:spTree>
    <p:extLst>
      <p:ext uri="{BB962C8B-B14F-4D97-AF65-F5344CB8AC3E}">
        <p14:creationId xmlns:p14="http://schemas.microsoft.com/office/powerpoint/2010/main" val="177108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759CA8-1E18-477B-BB98-7B2DEEE4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yī shenɡ </a:t>
            </a:r>
          </a:p>
        </p:txBody>
      </p:sp>
    </p:spTree>
    <p:extLst>
      <p:ext uri="{BB962C8B-B14F-4D97-AF65-F5344CB8AC3E}">
        <p14:creationId xmlns:p14="http://schemas.microsoft.com/office/powerpoint/2010/main" val="117558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DD6CED-B647-4C0F-9168-DB380228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医生</a:t>
            </a:r>
          </a:p>
        </p:txBody>
      </p:sp>
    </p:spTree>
    <p:extLst>
      <p:ext uri="{BB962C8B-B14F-4D97-AF65-F5344CB8AC3E}">
        <p14:creationId xmlns:p14="http://schemas.microsoft.com/office/powerpoint/2010/main" val="16275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2C6F56-64CC-49AA-B1C6-3FBC6381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yī yuàn </a:t>
            </a:r>
          </a:p>
        </p:txBody>
      </p:sp>
    </p:spTree>
    <p:extLst>
      <p:ext uri="{BB962C8B-B14F-4D97-AF65-F5344CB8AC3E}">
        <p14:creationId xmlns:p14="http://schemas.microsoft.com/office/powerpoint/2010/main" val="87980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309294-2B3A-4C2E-B4E9-53386095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医院</a:t>
            </a:r>
          </a:p>
        </p:txBody>
      </p:sp>
    </p:spTree>
    <p:extLst>
      <p:ext uri="{BB962C8B-B14F-4D97-AF65-F5344CB8AC3E}">
        <p14:creationId xmlns:p14="http://schemas.microsoft.com/office/powerpoint/2010/main" val="9096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2C76DB-76D0-47A6-8680-290FC26F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yǐ zi </a:t>
            </a:r>
          </a:p>
        </p:txBody>
      </p:sp>
    </p:spTree>
    <p:extLst>
      <p:ext uri="{BB962C8B-B14F-4D97-AF65-F5344CB8AC3E}">
        <p14:creationId xmlns:p14="http://schemas.microsoft.com/office/powerpoint/2010/main" val="155646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D0DEA8-D49D-4BF5-9134-7536C2096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椅子</a:t>
            </a:r>
          </a:p>
        </p:txBody>
      </p:sp>
    </p:spTree>
    <p:extLst>
      <p:ext uri="{BB962C8B-B14F-4D97-AF65-F5344CB8AC3E}">
        <p14:creationId xmlns:p14="http://schemas.microsoft.com/office/powerpoint/2010/main" val="22510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12D225-FE82-4994-929A-0A088F59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打电话</a:t>
            </a:r>
          </a:p>
        </p:txBody>
      </p:sp>
    </p:spTree>
    <p:extLst>
      <p:ext uri="{BB962C8B-B14F-4D97-AF65-F5344CB8AC3E}">
        <p14:creationId xmlns:p14="http://schemas.microsoft.com/office/powerpoint/2010/main" val="16325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17E21-75EE-4AC5-8FA5-34A4B18E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yǒu </a:t>
            </a:r>
          </a:p>
        </p:txBody>
      </p:sp>
    </p:spTree>
    <p:extLst>
      <p:ext uri="{BB962C8B-B14F-4D97-AF65-F5344CB8AC3E}">
        <p14:creationId xmlns:p14="http://schemas.microsoft.com/office/powerpoint/2010/main" val="36070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7D871E-F8B1-4B2F-AB48-8BBDEBA3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</a:p>
        </p:txBody>
      </p:sp>
    </p:spTree>
    <p:extLst>
      <p:ext uri="{BB962C8B-B14F-4D97-AF65-F5344CB8AC3E}">
        <p14:creationId xmlns:p14="http://schemas.microsoft.com/office/powerpoint/2010/main" val="5306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E1A2-A371-44DA-A515-A30235A39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yuè </a:t>
            </a:r>
          </a:p>
        </p:txBody>
      </p:sp>
    </p:spTree>
    <p:extLst>
      <p:ext uri="{BB962C8B-B14F-4D97-AF65-F5344CB8AC3E}">
        <p14:creationId xmlns:p14="http://schemas.microsoft.com/office/powerpoint/2010/main" val="39875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B705FD-2B16-4CBA-8FE8-DB3C0EB8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24092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62B617-3505-4D2F-A7F1-B7469A96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zài jiàn </a:t>
            </a:r>
          </a:p>
        </p:txBody>
      </p:sp>
    </p:spTree>
    <p:extLst>
      <p:ext uri="{BB962C8B-B14F-4D97-AF65-F5344CB8AC3E}">
        <p14:creationId xmlns:p14="http://schemas.microsoft.com/office/powerpoint/2010/main" val="108989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4BD7-3047-4F76-BA1F-C128F51A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再见</a:t>
            </a:r>
          </a:p>
        </p:txBody>
      </p:sp>
    </p:spTree>
    <p:extLst>
      <p:ext uri="{BB962C8B-B14F-4D97-AF65-F5344CB8AC3E}">
        <p14:creationId xmlns:p14="http://schemas.microsoft.com/office/powerpoint/2010/main" val="9712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DBBBCF-F739-4EF6-9DFB-75C49F5C6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zài </a:t>
            </a:r>
          </a:p>
        </p:txBody>
      </p:sp>
    </p:spTree>
    <p:extLst>
      <p:ext uri="{BB962C8B-B14F-4D97-AF65-F5344CB8AC3E}">
        <p14:creationId xmlns:p14="http://schemas.microsoft.com/office/powerpoint/2010/main" val="93222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1766AB-7206-488F-801A-FC1BAE0F4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</a:p>
        </p:txBody>
      </p:sp>
    </p:spTree>
    <p:extLst>
      <p:ext uri="{BB962C8B-B14F-4D97-AF65-F5344CB8AC3E}">
        <p14:creationId xmlns:p14="http://schemas.microsoft.com/office/powerpoint/2010/main" val="236512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446074-D077-45DA-97BB-1F6DA2C0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zěn me </a:t>
            </a:r>
          </a:p>
        </p:txBody>
      </p:sp>
    </p:spTree>
    <p:extLst>
      <p:ext uri="{BB962C8B-B14F-4D97-AF65-F5344CB8AC3E}">
        <p14:creationId xmlns:p14="http://schemas.microsoft.com/office/powerpoint/2010/main" val="20028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2CA8C0-1DE5-4B0E-BBDA-972C85A0D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怎么</a:t>
            </a:r>
          </a:p>
        </p:txBody>
      </p:sp>
    </p:spTree>
    <p:extLst>
      <p:ext uri="{BB962C8B-B14F-4D97-AF65-F5344CB8AC3E}">
        <p14:creationId xmlns:p14="http://schemas.microsoft.com/office/powerpoint/2010/main" val="312029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EB056A-164C-4B72-A20B-E3B17BC0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dirty="0" err="1"/>
              <a:t>dà</a:t>
            </a:r>
            <a:r>
              <a:rPr lang="zh-CN" altLang="en-US" b="0" i="0" u="none" strike="noStrike" baseline="0" dirty="0">
                <a:solidFill>
                  <a:srgbClr val="80808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619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E9A320-5525-4C86-9B8E-5D6F36BA8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zěn me yànɡ </a:t>
            </a:r>
          </a:p>
        </p:txBody>
      </p:sp>
    </p:spTree>
    <p:extLst>
      <p:ext uri="{BB962C8B-B14F-4D97-AF65-F5344CB8AC3E}">
        <p14:creationId xmlns:p14="http://schemas.microsoft.com/office/powerpoint/2010/main" val="40449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77870-00A5-4CC2-B4B8-91EF650D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怎么样</a:t>
            </a:r>
          </a:p>
        </p:txBody>
      </p:sp>
    </p:spTree>
    <p:extLst>
      <p:ext uri="{BB962C8B-B14F-4D97-AF65-F5344CB8AC3E}">
        <p14:creationId xmlns:p14="http://schemas.microsoft.com/office/powerpoint/2010/main" val="138776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D50291-CDE6-44BB-96B0-6A4510779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zhè </a:t>
            </a:r>
          </a:p>
        </p:txBody>
      </p:sp>
    </p:spTree>
    <p:extLst>
      <p:ext uri="{BB962C8B-B14F-4D97-AF65-F5344CB8AC3E}">
        <p14:creationId xmlns:p14="http://schemas.microsoft.com/office/powerpoint/2010/main" val="29615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9F3649-9E16-455D-AE1E-077A2033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</a:p>
        </p:txBody>
      </p:sp>
    </p:spTree>
    <p:extLst>
      <p:ext uri="{BB962C8B-B14F-4D97-AF65-F5344CB8AC3E}">
        <p14:creationId xmlns:p14="http://schemas.microsoft.com/office/powerpoint/2010/main" val="42883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0EFE21-46F4-415A-ABEE-7D42EF97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zhōnɡ ɡuó </a:t>
            </a:r>
          </a:p>
        </p:txBody>
      </p:sp>
    </p:spTree>
    <p:extLst>
      <p:ext uri="{BB962C8B-B14F-4D97-AF65-F5344CB8AC3E}">
        <p14:creationId xmlns:p14="http://schemas.microsoft.com/office/powerpoint/2010/main" val="37134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812C9F-266A-497E-8BBB-EA498260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中国</a:t>
            </a:r>
          </a:p>
        </p:txBody>
      </p:sp>
    </p:spTree>
    <p:extLst>
      <p:ext uri="{BB962C8B-B14F-4D97-AF65-F5344CB8AC3E}">
        <p14:creationId xmlns:p14="http://schemas.microsoft.com/office/powerpoint/2010/main" val="26674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4D0C0B-B5F5-4C79-9203-5BC7A54A6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zhōnɡ wǔ </a:t>
            </a:r>
          </a:p>
        </p:txBody>
      </p:sp>
    </p:spTree>
    <p:extLst>
      <p:ext uri="{BB962C8B-B14F-4D97-AF65-F5344CB8AC3E}">
        <p14:creationId xmlns:p14="http://schemas.microsoft.com/office/powerpoint/2010/main" val="4259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56DCFE-90C9-43AD-A6E3-82ED1005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中午</a:t>
            </a:r>
          </a:p>
        </p:txBody>
      </p:sp>
    </p:spTree>
    <p:extLst>
      <p:ext uri="{BB962C8B-B14F-4D97-AF65-F5344CB8AC3E}">
        <p14:creationId xmlns:p14="http://schemas.microsoft.com/office/powerpoint/2010/main" val="46867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E7C954-8A10-4C7D-AE2F-F8664AFF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zhù </a:t>
            </a:r>
          </a:p>
        </p:txBody>
      </p:sp>
    </p:spTree>
    <p:extLst>
      <p:ext uri="{BB962C8B-B14F-4D97-AF65-F5344CB8AC3E}">
        <p14:creationId xmlns:p14="http://schemas.microsoft.com/office/powerpoint/2010/main" val="12849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8CEFBE-6DAA-489C-923F-F6A2C928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住</a:t>
            </a:r>
          </a:p>
        </p:txBody>
      </p:sp>
    </p:spTree>
    <p:extLst>
      <p:ext uri="{BB962C8B-B14F-4D97-AF65-F5344CB8AC3E}">
        <p14:creationId xmlns:p14="http://schemas.microsoft.com/office/powerpoint/2010/main" val="27406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D7F259-C19F-4E50-AF07-43277004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</a:p>
        </p:txBody>
      </p:sp>
    </p:spTree>
    <p:extLst>
      <p:ext uri="{BB962C8B-B14F-4D97-AF65-F5344CB8AC3E}">
        <p14:creationId xmlns:p14="http://schemas.microsoft.com/office/powerpoint/2010/main" val="94205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827CA-4F29-4473-8201-1DD1610AD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zhuō zi </a:t>
            </a:r>
          </a:p>
        </p:txBody>
      </p:sp>
    </p:spTree>
    <p:extLst>
      <p:ext uri="{BB962C8B-B14F-4D97-AF65-F5344CB8AC3E}">
        <p14:creationId xmlns:p14="http://schemas.microsoft.com/office/powerpoint/2010/main" val="28553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4E6857-4A38-440C-9A9C-B34A7670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桌子</a:t>
            </a:r>
          </a:p>
        </p:txBody>
      </p:sp>
    </p:spTree>
    <p:extLst>
      <p:ext uri="{BB962C8B-B14F-4D97-AF65-F5344CB8AC3E}">
        <p14:creationId xmlns:p14="http://schemas.microsoft.com/office/powerpoint/2010/main" val="229363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0F951B-B545-403B-906F-783AF131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zì </a:t>
            </a:r>
          </a:p>
        </p:txBody>
      </p:sp>
    </p:spTree>
    <p:extLst>
      <p:ext uri="{BB962C8B-B14F-4D97-AF65-F5344CB8AC3E}">
        <p14:creationId xmlns:p14="http://schemas.microsoft.com/office/powerpoint/2010/main" val="34716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9552C2-5704-452C-AF13-63A7B5AB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字</a:t>
            </a:r>
          </a:p>
        </p:txBody>
      </p:sp>
    </p:spTree>
    <p:extLst>
      <p:ext uri="{BB962C8B-B14F-4D97-AF65-F5344CB8AC3E}">
        <p14:creationId xmlns:p14="http://schemas.microsoft.com/office/powerpoint/2010/main" val="419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034FD6-C042-427C-AFD5-7B7DEEBB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zuó tiān </a:t>
            </a:r>
          </a:p>
        </p:txBody>
      </p:sp>
    </p:spTree>
    <p:extLst>
      <p:ext uri="{BB962C8B-B14F-4D97-AF65-F5344CB8AC3E}">
        <p14:creationId xmlns:p14="http://schemas.microsoft.com/office/powerpoint/2010/main" val="347149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1F3762-8C53-4ADA-A6C4-325E0F7D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昨天</a:t>
            </a:r>
          </a:p>
        </p:txBody>
      </p:sp>
    </p:spTree>
    <p:extLst>
      <p:ext uri="{BB962C8B-B14F-4D97-AF65-F5344CB8AC3E}">
        <p14:creationId xmlns:p14="http://schemas.microsoft.com/office/powerpoint/2010/main" val="122010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1021CF-0704-42A0-9F6F-44CE1E75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zuò </a:t>
            </a:r>
          </a:p>
        </p:txBody>
      </p:sp>
    </p:spTree>
    <p:extLst>
      <p:ext uri="{BB962C8B-B14F-4D97-AF65-F5344CB8AC3E}">
        <p14:creationId xmlns:p14="http://schemas.microsoft.com/office/powerpoint/2010/main" val="422013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AEC319-D24B-41B5-92D0-2174B2A2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坐</a:t>
            </a:r>
          </a:p>
        </p:txBody>
      </p:sp>
    </p:spTree>
    <p:extLst>
      <p:ext uri="{BB962C8B-B14F-4D97-AF65-F5344CB8AC3E}">
        <p14:creationId xmlns:p14="http://schemas.microsoft.com/office/powerpoint/2010/main" val="396879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D15788-A34D-492A-951C-39A1B8F68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zuò </a:t>
            </a:r>
          </a:p>
        </p:txBody>
      </p:sp>
    </p:spTree>
    <p:extLst>
      <p:ext uri="{BB962C8B-B14F-4D97-AF65-F5344CB8AC3E}">
        <p14:creationId xmlns:p14="http://schemas.microsoft.com/office/powerpoint/2010/main" val="393515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9C7154-0178-4B23-96BC-882A94200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做</a:t>
            </a:r>
          </a:p>
        </p:txBody>
      </p:sp>
    </p:spTree>
    <p:extLst>
      <p:ext uri="{BB962C8B-B14F-4D97-AF65-F5344CB8AC3E}">
        <p14:creationId xmlns:p14="http://schemas.microsoft.com/office/powerpoint/2010/main" val="29860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C137D-02D7-41EC-B1F7-3C08F36F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爱</a:t>
            </a:r>
          </a:p>
        </p:txBody>
      </p:sp>
    </p:spTree>
    <p:extLst>
      <p:ext uri="{BB962C8B-B14F-4D97-AF65-F5344CB8AC3E}">
        <p14:creationId xmlns:p14="http://schemas.microsoft.com/office/powerpoint/2010/main" val="364074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F2B8F9-0357-4A1B-9FC2-C92947E7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dirty="0"/>
              <a:t>de</a:t>
            </a:r>
            <a:r>
              <a:rPr lang="en-US" altLang="zh-CN" b="0" i="0" u="none" strike="noStrike" baseline="0" dirty="0">
                <a:solidFill>
                  <a:srgbClr val="80808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2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7FA9D7-8EFD-4BF4-8FE8-8994F4597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bɑ </a:t>
            </a:r>
          </a:p>
        </p:txBody>
      </p:sp>
    </p:spTree>
    <p:extLst>
      <p:ext uri="{BB962C8B-B14F-4D97-AF65-F5344CB8AC3E}">
        <p14:creationId xmlns:p14="http://schemas.microsoft.com/office/powerpoint/2010/main" val="6109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53A48-5F66-4EDB-AB5E-061B4C6A3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吧</a:t>
            </a:r>
          </a:p>
        </p:txBody>
      </p:sp>
    </p:spTree>
    <p:extLst>
      <p:ext uri="{BB962C8B-B14F-4D97-AF65-F5344CB8AC3E}">
        <p14:creationId xmlns:p14="http://schemas.microsoft.com/office/powerpoint/2010/main" val="340710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66B009-D975-47A4-A21D-241EB82C8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bái </a:t>
            </a:r>
          </a:p>
        </p:txBody>
      </p:sp>
    </p:spTree>
    <p:extLst>
      <p:ext uri="{BB962C8B-B14F-4D97-AF65-F5344CB8AC3E}">
        <p14:creationId xmlns:p14="http://schemas.microsoft.com/office/powerpoint/2010/main" val="333666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62130B-F257-412E-B88F-813800308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白</a:t>
            </a:r>
          </a:p>
        </p:txBody>
      </p:sp>
    </p:spTree>
    <p:extLst>
      <p:ext uri="{BB962C8B-B14F-4D97-AF65-F5344CB8AC3E}">
        <p14:creationId xmlns:p14="http://schemas.microsoft.com/office/powerpoint/2010/main" val="3200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6E20AE-CA91-4E32-AE91-CA781F72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bǎi </a:t>
            </a:r>
          </a:p>
        </p:txBody>
      </p:sp>
    </p:spTree>
    <p:extLst>
      <p:ext uri="{BB962C8B-B14F-4D97-AF65-F5344CB8AC3E}">
        <p14:creationId xmlns:p14="http://schemas.microsoft.com/office/powerpoint/2010/main" val="39779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521E6E-BEDF-4181-80A4-8B854E5E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百</a:t>
            </a:r>
          </a:p>
        </p:txBody>
      </p:sp>
    </p:spTree>
    <p:extLst>
      <p:ext uri="{BB962C8B-B14F-4D97-AF65-F5344CB8AC3E}">
        <p14:creationId xmlns:p14="http://schemas.microsoft.com/office/powerpoint/2010/main" val="20258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D36389-9579-4FC1-A1C9-2F3EF7E6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bānɡ zhù </a:t>
            </a:r>
          </a:p>
        </p:txBody>
      </p:sp>
    </p:spTree>
    <p:extLst>
      <p:ext uri="{BB962C8B-B14F-4D97-AF65-F5344CB8AC3E}">
        <p14:creationId xmlns:p14="http://schemas.microsoft.com/office/powerpoint/2010/main" val="6103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AF9355-5A94-4960-80E4-90FDDA3A4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帮助</a:t>
            </a:r>
          </a:p>
        </p:txBody>
      </p:sp>
    </p:spTree>
    <p:extLst>
      <p:ext uri="{BB962C8B-B14F-4D97-AF65-F5344CB8AC3E}">
        <p14:creationId xmlns:p14="http://schemas.microsoft.com/office/powerpoint/2010/main" val="22176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3645-8BFC-48AE-8959-609F239FB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bào zhǐ </a:t>
            </a:r>
          </a:p>
        </p:txBody>
      </p:sp>
    </p:spTree>
    <p:extLst>
      <p:ext uri="{BB962C8B-B14F-4D97-AF65-F5344CB8AC3E}">
        <p14:creationId xmlns:p14="http://schemas.microsoft.com/office/powerpoint/2010/main" val="6357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4F5D09-ED2E-4D88-8491-99E33AAC5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报纸</a:t>
            </a:r>
          </a:p>
        </p:txBody>
      </p:sp>
    </p:spTree>
    <p:extLst>
      <p:ext uri="{BB962C8B-B14F-4D97-AF65-F5344CB8AC3E}">
        <p14:creationId xmlns:p14="http://schemas.microsoft.com/office/powerpoint/2010/main" val="246252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01152F-6BB7-4448-B256-D342D2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</a:p>
        </p:txBody>
      </p:sp>
    </p:spTree>
    <p:extLst>
      <p:ext uri="{BB962C8B-B14F-4D97-AF65-F5344CB8AC3E}">
        <p14:creationId xmlns:p14="http://schemas.microsoft.com/office/powerpoint/2010/main" val="30193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DBAC7A-CA91-4C85-BD4D-25A80400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bǐ </a:t>
            </a:r>
          </a:p>
        </p:txBody>
      </p:sp>
    </p:spTree>
    <p:extLst>
      <p:ext uri="{BB962C8B-B14F-4D97-AF65-F5344CB8AC3E}">
        <p14:creationId xmlns:p14="http://schemas.microsoft.com/office/powerpoint/2010/main" val="29798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9A730A-799A-45E0-90EE-8A0173CC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比</a:t>
            </a:r>
          </a:p>
        </p:txBody>
      </p:sp>
    </p:spTree>
    <p:extLst>
      <p:ext uri="{BB962C8B-B14F-4D97-AF65-F5344CB8AC3E}">
        <p14:creationId xmlns:p14="http://schemas.microsoft.com/office/powerpoint/2010/main" val="384764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4D62AE-273C-472F-B6E1-61E56BF1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bié </a:t>
            </a:r>
          </a:p>
        </p:txBody>
      </p:sp>
    </p:spTree>
    <p:extLst>
      <p:ext uri="{BB962C8B-B14F-4D97-AF65-F5344CB8AC3E}">
        <p14:creationId xmlns:p14="http://schemas.microsoft.com/office/powerpoint/2010/main" val="27085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D681FC-7513-4ACC-9931-99564CE47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别</a:t>
            </a:r>
          </a:p>
        </p:txBody>
      </p:sp>
    </p:spTree>
    <p:extLst>
      <p:ext uri="{BB962C8B-B14F-4D97-AF65-F5344CB8AC3E}">
        <p14:creationId xmlns:p14="http://schemas.microsoft.com/office/powerpoint/2010/main" val="6691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C43E69-E325-4C0D-92BB-EC7F96422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bīn ɡuǎn </a:t>
            </a:r>
          </a:p>
        </p:txBody>
      </p:sp>
    </p:spTree>
    <p:extLst>
      <p:ext uri="{BB962C8B-B14F-4D97-AF65-F5344CB8AC3E}">
        <p14:creationId xmlns:p14="http://schemas.microsoft.com/office/powerpoint/2010/main" val="28237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7629A8-9BA5-4F4C-86F6-F45F188A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宾馆</a:t>
            </a:r>
          </a:p>
        </p:txBody>
      </p:sp>
    </p:spTree>
    <p:extLst>
      <p:ext uri="{BB962C8B-B14F-4D97-AF65-F5344CB8AC3E}">
        <p14:creationId xmlns:p14="http://schemas.microsoft.com/office/powerpoint/2010/main" val="459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20A06-22D6-4669-BFBD-437F5271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altLang="zh-CN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chánɡ</a:t>
            </a:r>
            <a:endParaRPr lang="en-US" altLang="zh-CN" b="0" i="0" u="none" strike="noStrike" baseline="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196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ED4159-AF62-479C-B08E-F4F17AD5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zh-CN" altLang="en-US" sz="8800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（形容词）</a:t>
            </a:r>
            <a:endParaRPr lang="zh-CN" altLang="en-US" b="0" i="0" u="none" strike="noStrike" kern="100" baseline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351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B01E3D-AFD2-430A-9FC3-0F9E322B6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chànɡ ɡē </a:t>
            </a:r>
          </a:p>
        </p:txBody>
      </p:sp>
    </p:spTree>
    <p:extLst>
      <p:ext uri="{BB962C8B-B14F-4D97-AF65-F5344CB8AC3E}">
        <p14:creationId xmlns:p14="http://schemas.microsoft.com/office/powerpoint/2010/main" val="17156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B6E3AC-EFF3-4C42-83B4-B94D89CC1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唱歌</a:t>
            </a:r>
          </a:p>
        </p:txBody>
      </p:sp>
    </p:spTree>
    <p:extLst>
      <p:ext uri="{BB962C8B-B14F-4D97-AF65-F5344CB8AC3E}">
        <p14:creationId xmlns:p14="http://schemas.microsoft.com/office/powerpoint/2010/main" val="16600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290F8-FD25-41D5-9AC2-63DFEF3E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dirty="0" err="1"/>
              <a:t>diǎn</a:t>
            </a:r>
            <a:r>
              <a:rPr lang="en-US" altLang="zh-CN" b="0" i="0" u="none" strike="noStrike" baseline="0" dirty="0">
                <a:solidFill>
                  <a:srgbClr val="80808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467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A0BC8E-0BDD-42AE-8B7D-B3E94FFF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chū </a:t>
            </a:r>
          </a:p>
        </p:txBody>
      </p:sp>
    </p:spTree>
    <p:extLst>
      <p:ext uri="{BB962C8B-B14F-4D97-AF65-F5344CB8AC3E}">
        <p14:creationId xmlns:p14="http://schemas.microsoft.com/office/powerpoint/2010/main" val="18068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8F6D91-3914-4E98-8322-8172A810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出</a:t>
            </a:r>
          </a:p>
        </p:txBody>
      </p:sp>
    </p:spTree>
    <p:extLst>
      <p:ext uri="{BB962C8B-B14F-4D97-AF65-F5344CB8AC3E}">
        <p14:creationId xmlns:p14="http://schemas.microsoft.com/office/powerpoint/2010/main" val="103953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1588AA-31AB-42D9-BFFC-84305F23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chuān </a:t>
            </a:r>
          </a:p>
        </p:txBody>
      </p:sp>
    </p:spTree>
    <p:extLst>
      <p:ext uri="{BB962C8B-B14F-4D97-AF65-F5344CB8AC3E}">
        <p14:creationId xmlns:p14="http://schemas.microsoft.com/office/powerpoint/2010/main" val="883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19C181-EAC7-46CE-A373-AB230F58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穿</a:t>
            </a:r>
          </a:p>
        </p:txBody>
      </p:sp>
    </p:spTree>
    <p:extLst>
      <p:ext uri="{BB962C8B-B14F-4D97-AF65-F5344CB8AC3E}">
        <p14:creationId xmlns:p14="http://schemas.microsoft.com/office/powerpoint/2010/main" val="189431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2E4639-D331-41E1-924C-F9230C61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cì </a:t>
            </a:r>
          </a:p>
        </p:txBody>
      </p:sp>
    </p:spTree>
    <p:extLst>
      <p:ext uri="{BB962C8B-B14F-4D97-AF65-F5344CB8AC3E}">
        <p14:creationId xmlns:p14="http://schemas.microsoft.com/office/powerpoint/2010/main" val="33142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BE66AB-0992-4682-9848-5FA490BD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次</a:t>
            </a:r>
          </a:p>
        </p:txBody>
      </p:sp>
    </p:spTree>
    <p:extLst>
      <p:ext uri="{BB962C8B-B14F-4D97-AF65-F5344CB8AC3E}">
        <p14:creationId xmlns:p14="http://schemas.microsoft.com/office/powerpoint/2010/main" val="29682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77332-9890-4A9A-BFFE-0CD4623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cónɡ </a:t>
            </a:r>
          </a:p>
        </p:txBody>
      </p:sp>
    </p:spTree>
    <p:extLst>
      <p:ext uri="{BB962C8B-B14F-4D97-AF65-F5344CB8AC3E}">
        <p14:creationId xmlns:p14="http://schemas.microsoft.com/office/powerpoint/2010/main" val="150302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F46B5B-F804-4A0A-94FE-091ECC82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</a:p>
        </p:txBody>
      </p:sp>
    </p:spTree>
    <p:extLst>
      <p:ext uri="{BB962C8B-B14F-4D97-AF65-F5344CB8AC3E}">
        <p14:creationId xmlns:p14="http://schemas.microsoft.com/office/powerpoint/2010/main" val="11257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54BDBB-5B1B-43D0-962A-3078C801C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cuò </a:t>
            </a:r>
          </a:p>
        </p:txBody>
      </p:sp>
    </p:spTree>
    <p:extLst>
      <p:ext uri="{BB962C8B-B14F-4D97-AF65-F5344CB8AC3E}">
        <p14:creationId xmlns:p14="http://schemas.microsoft.com/office/powerpoint/2010/main" val="87871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A77B02-09B2-4DBE-8F91-12C02ABE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错</a:t>
            </a:r>
          </a:p>
        </p:txBody>
      </p:sp>
    </p:spTree>
    <p:extLst>
      <p:ext uri="{BB962C8B-B14F-4D97-AF65-F5344CB8AC3E}">
        <p14:creationId xmlns:p14="http://schemas.microsoft.com/office/powerpoint/2010/main" val="374702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9AF48E-338A-4247-A3C6-8259D7BE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点</a:t>
            </a:r>
          </a:p>
        </p:txBody>
      </p:sp>
    </p:spTree>
    <p:extLst>
      <p:ext uri="{BB962C8B-B14F-4D97-AF65-F5344CB8AC3E}">
        <p14:creationId xmlns:p14="http://schemas.microsoft.com/office/powerpoint/2010/main" val="340000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A148A8-A6B6-4008-9A73-8861691BD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dǎ lán qiú </a:t>
            </a:r>
          </a:p>
        </p:txBody>
      </p:sp>
    </p:spTree>
    <p:extLst>
      <p:ext uri="{BB962C8B-B14F-4D97-AF65-F5344CB8AC3E}">
        <p14:creationId xmlns:p14="http://schemas.microsoft.com/office/powerpoint/2010/main" val="409560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B39859-2AB8-415C-9D8A-46A912B35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打篮球</a:t>
            </a:r>
          </a:p>
        </p:txBody>
      </p:sp>
    </p:spTree>
    <p:extLst>
      <p:ext uri="{BB962C8B-B14F-4D97-AF65-F5344CB8AC3E}">
        <p14:creationId xmlns:p14="http://schemas.microsoft.com/office/powerpoint/2010/main" val="180605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E29D36-6DF8-4960-8AA6-A1A6F5DAB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dà jiā </a:t>
            </a:r>
          </a:p>
        </p:txBody>
      </p:sp>
    </p:spTree>
    <p:extLst>
      <p:ext uri="{BB962C8B-B14F-4D97-AF65-F5344CB8AC3E}">
        <p14:creationId xmlns:p14="http://schemas.microsoft.com/office/powerpoint/2010/main" val="10209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5AC02-0A09-4CCF-B18F-406A9D7A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大家</a:t>
            </a:r>
          </a:p>
        </p:txBody>
      </p:sp>
    </p:spTree>
    <p:extLst>
      <p:ext uri="{BB962C8B-B14F-4D97-AF65-F5344CB8AC3E}">
        <p14:creationId xmlns:p14="http://schemas.microsoft.com/office/powerpoint/2010/main" val="402351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3EDC67-3207-4E35-AA85-56A89562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dào </a:t>
            </a:r>
          </a:p>
        </p:txBody>
      </p:sp>
    </p:spTree>
    <p:extLst>
      <p:ext uri="{BB962C8B-B14F-4D97-AF65-F5344CB8AC3E}">
        <p14:creationId xmlns:p14="http://schemas.microsoft.com/office/powerpoint/2010/main" val="102860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485D23-C307-4633-BB67-95326291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</a:p>
        </p:txBody>
      </p:sp>
    </p:spTree>
    <p:extLst>
      <p:ext uri="{BB962C8B-B14F-4D97-AF65-F5344CB8AC3E}">
        <p14:creationId xmlns:p14="http://schemas.microsoft.com/office/powerpoint/2010/main" val="27907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3C3884-14EC-4B4E-955F-FEA3DFB02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dé</a:t>
            </a:r>
            <a:endParaRPr lang="en-US" altLang="zh-CN" b="0" i="0" u="none" strike="noStrike" baseline="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60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09EF2D-B793-4FE8-A2F4-3B202C722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得</a:t>
            </a:r>
            <a:r>
              <a:rPr lang="zh-CN" altLang="en-US" sz="9600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（助词）</a:t>
            </a:r>
          </a:p>
        </p:txBody>
      </p:sp>
    </p:spTree>
    <p:extLst>
      <p:ext uri="{BB962C8B-B14F-4D97-AF65-F5344CB8AC3E}">
        <p14:creationId xmlns:p14="http://schemas.microsoft.com/office/powerpoint/2010/main" val="188611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EDF95-F306-4A9D-A32C-C2A2AE276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děnɡ</a:t>
            </a:r>
            <a:endParaRPr lang="en-US" altLang="zh-CN" b="0" i="0" u="none" strike="noStrike" baseline="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35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41E53-228C-4374-8B7C-0EEC8E3F5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等</a:t>
            </a:r>
            <a:r>
              <a:rPr lang="zh-CN" altLang="en-US" sz="9600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（动词）</a:t>
            </a:r>
          </a:p>
        </p:txBody>
      </p:sp>
    </p:spTree>
    <p:extLst>
      <p:ext uri="{BB962C8B-B14F-4D97-AF65-F5344CB8AC3E}">
        <p14:creationId xmlns:p14="http://schemas.microsoft.com/office/powerpoint/2010/main" val="244113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603066-C217-4188-8D4C-98FE5B75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dirty="0" err="1"/>
              <a:t>diàn</a:t>
            </a:r>
            <a:r>
              <a:rPr lang="en-US" altLang="zh-CN" b="0" i="0" u="none" strike="noStrike" baseline="0" dirty="0">
                <a:solidFill>
                  <a:srgbClr val="80808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dirty="0" err="1"/>
              <a:t>nǎo</a:t>
            </a:r>
            <a:r>
              <a:rPr lang="en-US" altLang="zh-CN" b="0" i="0" u="none" strike="noStrike" baseline="0" dirty="0">
                <a:solidFill>
                  <a:srgbClr val="80808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84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61422E-6E4B-4416-B9D4-481152E3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dì di </a:t>
            </a:r>
          </a:p>
        </p:txBody>
      </p:sp>
    </p:spTree>
    <p:extLst>
      <p:ext uri="{BB962C8B-B14F-4D97-AF65-F5344CB8AC3E}">
        <p14:creationId xmlns:p14="http://schemas.microsoft.com/office/powerpoint/2010/main" val="28561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91F43F-DFF6-4AAC-AB5D-57A4B4B3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弟弟</a:t>
            </a:r>
          </a:p>
        </p:txBody>
      </p:sp>
    </p:spTree>
    <p:extLst>
      <p:ext uri="{BB962C8B-B14F-4D97-AF65-F5344CB8AC3E}">
        <p14:creationId xmlns:p14="http://schemas.microsoft.com/office/powerpoint/2010/main" val="405802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12C82C-5696-4633-A796-30D25F1D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dì yī </a:t>
            </a:r>
          </a:p>
        </p:txBody>
      </p:sp>
    </p:spTree>
    <p:extLst>
      <p:ext uri="{BB962C8B-B14F-4D97-AF65-F5344CB8AC3E}">
        <p14:creationId xmlns:p14="http://schemas.microsoft.com/office/powerpoint/2010/main" val="144459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5F0713-FB41-4283-872C-2F29E202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第一</a:t>
            </a:r>
          </a:p>
        </p:txBody>
      </p:sp>
    </p:spTree>
    <p:extLst>
      <p:ext uri="{BB962C8B-B14F-4D97-AF65-F5344CB8AC3E}">
        <p14:creationId xmlns:p14="http://schemas.microsoft.com/office/powerpoint/2010/main" val="333490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CF0205-55F8-4A85-BE4F-042C605C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dǒnɡ </a:t>
            </a:r>
          </a:p>
        </p:txBody>
      </p:sp>
    </p:spTree>
    <p:extLst>
      <p:ext uri="{BB962C8B-B14F-4D97-AF65-F5344CB8AC3E}">
        <p14:creationId xmlns:p14="http://schemas.microsoft.com/office/powerpoint/2010/main" val="236358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4D421B-8C6A-4239-87C5-B6EB576A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懂</a:t>
            </a:r>
          </a:p>
        </p:txBody>
      </p:sp>
    </p:spTree>
    <p:extLst>
      <p:ext uri="{BB962C8B-B14F-4D97-AF65-F5344CB8AC3E}">
        <p14:creationId xmlns:p14="http://schemas.microsoft.com/office/powerpoint/2010/main" val="293457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69D999-C970-4EB0-B1E4-71CD0E5DB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duì </a:t>
            </a:r>
          </a:p>
        </p:txBody>
      </p:sp>
    </p:spTree>
    <p:extLst>
      <p:ext uri="{BB962C8B-B14F-4D97-AF65-F5344CB8AC3E}">
        <p14:creationId xmlns:p14="http://schemas.microsoft.com/office/powerpoint/2010/main" val="36313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75ECF7-BBA7-46A7-A88C-3147E3A9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</a:p>
        </p:txBody>
      </p:sp>
    </p:spTree>
    <p:extLst>
      <p:ext uri="{BB962C8B-B14F-4D97-AF65-F5344CB8AC3E}">
        <p14:creationId xmlns:p14="http://schemas.microsoft.com/office/powerpoint/2010/main" val="272547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18853-2A8C-407E-95A6-5E8833E8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fánɡ jiān </a:t>
            </a:r>
          </a:p>
        </p:txBody>
      </p:sp>
    </p:spTree>
    <p:extLst>
      <p:ext uri="{BB962C8B-B14F-4D97-AF65-F5344CB8AC3E}">
        <p14:creationId xmlns:p14="http://schemas.microsoft.com/office/powerpoint/2010/main" val="146729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0D063-8637-49C3-AF72-F40F0AB5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房间</a:t>
            </a:r>
          </a:p>
        </p:txBody>
      </p:sp>
    </p:spTree>
    <p:extLst>
      <p:ext uri="{BB962C8B-B14F-4D97-AF65-F5344CB8AC3E}">
        <p14:creationId xmlns:p14="http://schemas.microsoft.com/office/powerpoint/2010/main" val="155701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293F7-5446-472B-B072-47C355D0F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电脑</a:t>
            </a:r>
          </a:p>
        </p:txBody>
      </p:sp>
    </p:spTree>
    <p:extLst>
      <p:ext uri="{BB962C8B-B14F-4D97-AF65-F5344CB8AC3E}">
        <p14:creationId xmlns:p14="http://schemas.microsoft.com/office/powerpoint/2010/main" val="12739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9ABF05-9362-4326-BA43-09DBB5D0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fēi chánɡ </a:t>
            </a:r>
          </a:p>
        </p:txBody>
      </p:sp>
    </p:spTree>
    <p:extLst>
      <p:ext uri="{BB962C8B-B14F-4D97-AF65-F5344CB8AC3E}">
        <p14:creationId xmlns:p14="http://schemas.microsoft.com/office/powerpoint/2010/main" val="250917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5312B0-8FBB-428D-A65B-D343B11F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非常</a:t>
            </a:r>
          </a:p>
        </p:txBody>
      </p:sp>
    </p:spTree>
    <p:extLst>
      <p:ext uri="{BB962C8B-B14F-4D97-AF65-F5344CB8AC3E}">
        <p14:creationId xmlns:p14="http://schemas.microsoft.com/office/powerpoint/2010/main" val="28596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C436BF-5B57-4243-B6E9-3953704C4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fú wù yuán </a:t>
            </a:r>
          </a:p>
        </p:txBody>
      </p:sp>
    </p:spTree>
    <p:extLst>
      <p:ext uri="{BB962C8B-B14F-4D97-AF65-F5344CB8AC3E}">
        <p14:creationId xmlns:p14="http://schemas.microsoft.com/office/powerpoint/2010/main" val="8655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0134E5-4619-422C-B214-36FB8CFB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服务员</a:t>
            </a:r>
          </a:p>
        </p:txBody>
      </p:sp>
    </p:spTree>
    <p:extLst>
      <p:ext uri="{BB962C8B-B14F-4D97-AF65-F5344CB8AC3E}">
        <p14:creationId xmlns:p14="http://schemas.microsoft.com/office/powerpoint/2010/main" val="62410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C76030-427D-4AAE-A94E-8BE2EFF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ɡāo </a:t>
            </a:r>
          </a:p>
        </p:txBody>
      </p:sp>
    </p:spTree>
    <p:extLst>
      <p:ext uri="{BB962C8B-B14F-4D97-AF65-F5344CB8AC3E}">
        <p14:creationId xmlns:p14="http://schemas.microsoft.com/office/powerpoint/2010/main" val="3609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228A9A-667A-46ED-B340-714A383E4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</p:spTree>
    <p:extLst>
      <p:ext uri="{BB962C8B-B14F-4D97-AF65-F5344CB8AC3E}">
        <p14:creationId xmlns:p14="http://schemas.microsoft.com/office/powerpoint/2010/main" val="402060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56EAD-2DBA-4365-A18D-9BAC2922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ɡào su </a:t>
            </a:r>
          </a:p>
        </p:txBody>
      </p:sp>
    </p:spTree>
    <p:extLst>
      <p:ext uri="{BB962C8B-B14F-4D97-AF65-F5344CB8AC3E}">
        <p14:creationId xmlns:p14="http://schemas.microsoft.com/office/powerpoint/2010/main" val="39048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E398CB-C566-4768-BA2E-0674F86D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告诉</a:t>
            </a:r>
          </a:p>
        </p:txBody>
      </p:sp>
    </p:spTree>
    <p:extLst>
      <p:ext uri="{BB962C8B-B14F-4D97-AF65-F5344CB8AC3E}">
        <p14:creationId xmlns:p14="http://schemas.microsoft.com/office/powerpoint/2010/main" val="42367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2A3FCE-DED2-4853-89C2-B7A5AE4A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ɡē ɡe </a:t>
            </a:r>
          </a:p>
        </p:txBody>
      </p:sp>
    </p:spTree>
    <p:extLst>
      <p:ext uri="{BB962C8B-B14F-4D97-AF65-F5344CB8AC3E}">
        <p14:creationId xmlns:p14="http://schemas.microsoft.com/office/powerpoint/2010/main" val="271578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5A4C49-1ABD-4EC5-BC30-33EC8765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哥哥</a:t>
            </a:r>
          </a:p>
        </p:txBody>
      </p:sp>
    </p:spTree>
    <p:extLst>
      <p:ext uri="{BB962C8B-B14F-4D97-AF65-F5344CB8AC3E}">
        <p14:creationId xmlns:p14="http://schemas.microsoft.com/office/powerpoint/2010/main" val="52629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EE18E6-3B97-4910-946D-D7365F16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dirty="0" err="1"/>
              <a:t>diàn</a:t>
            </a:r>
            <a:r>
              <a:rPr lang="en-US" altLang="zh-CN" b="0" i="0" u="none" strike="noStrike" baseline="0" dirty="0">
                <a:solidFill>
                  <a:srgbClr val="80808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dirty="0" err="1"/>
              <a:t>shì</a:t>
            </a:r>
            <a:r>
              <a:rPr lang="en-US" altLang="zh-CN" b="0" i="0" u="none" strike="noStrike" baseline="0" dirty="0">
                <a:solidFill>
                  <a:srgbClr val="80808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39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A29916-3FC4-4650-BDD9-0133DE2AA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ɡěi </a:t>
            </a:r>
          </a:p>
        </p:txBody>
      </p:sp>
    </p:spTree>
    <p:extLst>
      <p:ext uri="{BB962C8B-B14F-4D97-AF65-F5344CB8AC3E}">
        <p14:creationId xmlns:p14="http://schemas.microsoft.com/office/powerpoint/2010/main" val="312382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173745-F59A-40A7-80B6-CF5FB463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给</a:t>
            </a:r>
          </a:p>
        </p:txBody>
      </p:sp>
    </p:spTree>
    <p:extLst>
      <p:ext uri="{BB962C8B-B14F-4D97-AF65-F5344CB8AC3E}">
        <p14:creationId xmlns:p14="http://schemas.microsoft.com/office/powerpoint/2010/main" val="3029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0171EF-757B-4286-90A5-01BADC43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sz="9600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ɡōnɡ ɡònɡ </a:t>
            </a:r>
            <a:r>
              <a:rPr lang="en-US" altLang="zh-CN" sz="9600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qì</a:t>
            </a:r>
            <a:r>
              <a:rPr lang="en-US" altLang="zh-CN" sz="9600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9600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chē</a:t>
            </a:r>
            <a:r>
              <a:rPr lang="en-US" altLang="zh-CN" sz="9600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674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4A9451-C5C1-4A7D-B80E-C3D75D11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公共汽车</a:t>
            </a:r>
          </a:p>
        </p:txBody>
      </p:sp>
    </p:spTree>
    <p:extLst>
      <p:ext uri="{BB962C8B-B14F-4D97-AF65-F5344CB8AC3E}">
        <p14:creationId xmlns:p14="http://schemas.microsoft.com/office/powerpoint/2010/main" val="70790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7F7241-FD98-4532-AACA-C4253584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ɡōnɡ </a:t>
            </a:r>
            <a:r>
              <a:rPr lang="en-US" altLang="zh-CN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sī</a:t>
            </a:r>
            <a:r>
              <a:rPr lang="en-US" altLang="zh-CN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943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DC2775-ED9E-4B62-823A-31A752C0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公司</a:t>
            </a:r>
          </a:p>
        </p:txBody>
      </p:sp>
    </p:spTree>
    <p:extLst>
      <p:ext uri="{BB962C8B-B14F-4D97-AF65-F5344CB8AC3E}">
        <p14:creationId xmlns:p14="http://schemas.microsoft.com/office/powerpoint/2010/main" val="33116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6999E-E46C-41D8-8EBB-0F3EC066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ɡuì </a:t>
            </a:r>
          </a:p>
        </p:txBody>
      </p:sp>
    </p:spTree>
    <p:extLst>
      <p:ext uri="{BB962C8B-B14F-4D97-AF65-F5344CB8AC3E}">
        <p14:creationId xmlns:p14="http://schemas.microsoft.com/office/powerpoint/2010/main" val="84344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BA0530-5DAD-4EF7-839C-969FF4DF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贵</a:t>
            </a:r>
          </a:p>
        </p:txBody>
      </p:sp>
    </p:spTree>
    <p:extLst>
      <p:ext uri="{BB962C8B-B14F-4D97-AF65-F5344CB8AC3E}">
        <p14:creationId xmlns:p14="http://schemas.microsoft.com/office/powerpoint/2010/main" val="322006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D09E08-F8A8-4E02-A441-ED6D9A954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ɡuò</a:t>
            </a:r>
            <a:r>
              <a:rPr lang="en-US" altLang="zh-CN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1517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2E128C-616F-45A6-A35A-68267D63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过</a:t>
            </a:r>
            <a:r>
              <a:rPr lang="zh-CN" altLang="en-US" sz="9600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（助词）</a:t>
            </a:r>
          </a:p>
        </p:txBody>
      </p:sp>
    </p:spTree>
    <p:extLst>
      <p:ext uri="{BB962C8B-B14F-4D97-AF65-F5344CB8AC3E}">
        <p14:creationId xmlns:p14="http://schemas.microsoft.com/office/powerpoint/2010/main" val="14908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5D4AC-05FD-4E2C-A56B-5A0E25BE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电视</a:t>
            </a:r>
          </a:p>
        </p:txBody>
      </p:sp>
    </p:spTree>
    <p:extLst>
      <p:ext uri="{BB962C8B-B14F-4D97-AF65-F5344CB8AC3E}">
        <p14:creationId xmlns:p14="http://schemas.microsoft.com/office/powerpoint/2010/main" val="360241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88286D-CDD3-43FA-9ABF-57E44AD5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hái</a:t>
            </a:r>
            <a:endParaRPr lang="en-US" altLang="zh-CN" b="0" i="0" u="none" strike="noStrike" baseline="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3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002B2-A7C3-49CF-909D-DB9CAF72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还</a:t>
            </a:r>
            <a:r>
              <a:rPr lang="zh-CN" altLang="en-US" sz="9600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（副词）</a:t>
            </a:r>
          </a:p>
        </p:txBody>
      </p:sp>
    </p:spTree>
    <p:extLst>
      <p:ext uri="{BB962C8B-B14F-4D97-AF65-F5344CB8AC3E}">
        <p14:creationId xmlns:p14="http://schemas.microsoft.com/office/powerpoint/2010/main" val="166309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0A09E3-71B3-47CE-AA29-E02783D3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hái zi </a:t>
            </a:r>
          </a:p>
        </p:txBody>
      </p:sp>
    </p:spTree>
    <p:extLst>
      <p:ext uri="{BB962C8B-B14F-4D97-AF65-F5344CB8AC3E}">
        <p14:creationId xmlns:p14="http://schemas.microsoft.com/office/powerpoint/2010/main" val="125250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51B729-2920-41D7-9A60-7F4589BB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孩子</a:t>
            </a:r>
          </a:p>
        </p:txBody>
      </p:sp>
    </p:spTree>
    <p:extLst>
      <p:ext uri="{BB962C8B-B14F-4D97-AF65-F5344CB8AC3E}">
        <p14:creationId xmlns:p14="http://schemas.microsoft.com/office/powerpoint/2010/main" val="270818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F82EBC-2647-4A71-9F23-ABBCA8449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hǎo chī </a:t>
            </a:r>
          </a:p>
        </p:txBody>
      </p:sp>
    </p:spTree>
    <p:extLst>
      <p:ext uri="{BB962C8B-B14F-4D97-AF65-F5344CB8AC3E}">
        <p14:creationId xmlns:p14="http://schemas.microsoft.com/office/powerpoint/2010/main" val="200683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0321AA-BF21-4F23-8915-319F91CA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好吃</a:t>
            </a:r>
          </a:p>
        </p:txBody>
      </p:sp>
    </p:spTree>
    <p:extLst>
      <p:ext uri="{BB962C8B-B14F-4D97-AF65-F5344CB8AC3E}">
        <p14:creationId xmlns:p14="http://schemas.microsoft.com/office/powerpoint/2010/main" val="16634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DD484E-9B6B-4102-9C82-6CF44EEA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hēi </a:t>
            </a:r>
          </a:p>
        </p:txBody>
      </p:sp>
    </p:spTree>
    <p:extLst>
      <p:ext uri="{BB962C8B-B14F-4D97-AF65-F5344CB8AC3E}">
        <p14:creationId xmlns:p14="http://schemas.microsoft.com/office/powerpoint/2010/main" val="5490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611BCE-4E0D-4E71-9278-71F76026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黑</a:t>
            </a:r>
          </a:p>
        </p:txBody>
      </p:sp>
    </p:spTree>
    <p:extLst>
      <p:ext uri="{BB962C8B-B14F-4D97-AF65-F5344CB8AC3E}">
        <p14:creationId xmlns:p14="http://schemas.microsoft.com/office/powerpoint/2010/main" val="391754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938EF7-30BA-44FB-9568-9429CFC4D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hónɡ </a:t>
            </a:r>
          </a:p>
        </p:txBody>
      </p:sp>
    </p:spTree>
    <p:extLst>
      <p:ext uri="{BB962C8B-B14F-4D97-AF65-F5344CB8AC3E}">
        <p14:creationId xmlns:p14="http://schemas.microsoft.com/office/powerpoint/2010/main" val="38320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7070AA-293D-43CB-8D4D-C3B4172C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红</a:t>
            </a:r>
          </a:p>
        </p:txBody>
      </p:sp>
    </p:spTree>
    <p:extLst>
      <p:ext uri="{BB962C8B-B14F-4D97-AF65-F5344CB8AC3E}">
        <p14:creationId xmlns:p14="http://schemas.microsoft.com/office/powerpoint/2010/main" val="256914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91A08C-9E03-460F-8520-0CD8A67F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dirty="0" err="1"/>
              <a:t>diàn</a:t>
            </a:r>
            <a:r>
              <a:rPr lang="en-US" altLang="zh-CN" b="0" i="0" u="none" strike="noStrike" baseline="0" dirty="0">
                <a:solidFill>
                  <a:srgbClr val="80808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dirty="0" err="1"/>
              <a:t>yǐnɡ</a:t>
            </a:r>
            <a:r>
              <a:rPr lang="en-US" altLang="zh-CN" b="0" i="0" u="none" strike="noStrike" baseline="0" dirty="0">
                <a:solidFill>
                  <a:srgbClr val="80808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167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4F869F-9FE6-4FF2-860E-E0A20E12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huǒ chē zhàn </a:t>
            </a:r>
          </a:p>
        </p:txBody>
      </p:sp>
    </p:spTree>
    <p:extLst>
      <p:ext uri="{BB962C8B-B14F-4D97-AF65-F5344CB8AC3E}">
        <p14:creationId xmlns:p14="http://schemas.microsoft.com/office/powerpoint/2010/main" val="110044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F5F8C6-7286-4F9E-B819-0E4EDB94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火车站</a:t>
            </a:r>
          </a:p>
        </p:txBody>
      </p:sp>
    </p:spTree>
    <p:extLst>
      <p:ext uri="{BB962C8B-B14F-4D97-AF65-F5344CB8AC3E}">
        <p14:creationId xmlns:p14="http://schemas.microsoft.com/office/powerpoint/2010/main" val="7535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6A8CF1-881F-432D-BE1C-E1071A78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jī chǎnɡ </a:t>
            </a:r>
          </a:p>
        </p:txBody>
      </p:sp>
    </p:spTree>
    <p:extLst>
      <p:ext uri="{BB962C8B-B14F-4D97-AF65-F5344CB8AC3E}">
        <p14:creationId xmlns:p14="http://schemas.microsoft.com/office/powerpoint/2010/main" val="9491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2F3365-46B8-4A68-9716-6E973D4A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机场</a:t>
            </a:r>
          </a:p>
        </p:txBody>
      </p:sp>
    </p:spTree>
    <p:extLst>
      <p:ext uri="{BB962C8B-B14F-4D97-AF65-F5344CB8AC3E}">
        <p14:creationId xmlns:p14="http://schemas.microsoft.com/office/powerpoint/2010/main" val="21018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733182-77A3-4138-8220-A95EB808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jī dàn </a:t>
            </a:r>
          </a:p>
        </p:txBody>
      </p:sp>
    </p:spTree>
    <p:extLst>
      <p:ext uri="{BB962C8B-B14F-4D97-AF65-F5344CB8AC3E}">
        <p14:creationId xmlns:p14="http://schemas.microsoft.com/office/powerpoint/2010/main" val="26719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58A90A-9E89-4D56-9323-0D87B5FE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鸡蛋</a:t>
            </a:r>
          </a:p>
        </p:txBody>
      </p:sp>
    </p:spTree>
    <p:extLst>
      <p:ext uri="{BB962C8B-B14F-4D97-AF65-F5344CB8AC3E}">
        <p14:creationId xmlns:p14="http://schemas.microsoft.com/office/powerpoint/2010/main" val="36898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F61EB1-81E9-4A33-9794-6642C223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jiàn </a:t>
            </a:r>
          </a:p>
        </p:txBody>
      </p:sp>
    </p:spTree>
    <p:extLst>
      <p:ext uri="{BB962C8B-B14F-4D97-AF65-F5344CB8AC3E}">
        <p14:creationId xmlns:p14="http://schemas.microsoft.com/office/powerpoint/2010/main" val="96644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CA1B89-C7FA-4A10-8E9A-EE06A56C7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件</a:t>
            </a:r>
          </a:p>
        </p:txBody>
      </p:sp>
    </p:spTree>
    <p:extLst>
      <p:ext uri="{BB962C8B-B14F-4D97-AF65-F5344CB8AC3E}">
        <p14:creationId xmlns:p14="http://schemas.microsoft.com/office/powerpoint/2010/main" val="30664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69C5D-9094-42CF-AD70-F69B4798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jiào shì </a:t>
            </a:r>
          </a:p>
        </p:txBody>
      </p:sp>
    </p:spTree>
    <p:extLst>
      <p:ext uri="{BB962C8B-B14F-4D97-AF65-F5344CB8AC3E}">
        <p14:creationId xmlns:p14="http://schemas.microsoft.com/office/powerpoint/2010/main" val="404227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7FDC9-1B2C-4C55-A151-36A35A86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教室</a:t>
            </a:r>
          </a:p>
        </p:txBody>
      </p:sp>
    </p:spTree>
    <p:extLst>
      <p:ext uri="{BB962C8B-B14F-4D97-AF65-F5344CB8AC3E}">
        <p14:creationId xmlns:p14="http://schemas.microsoft.com/office/powerpoint/2010/main" val="375582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CBC07E-0EFD-4F7D-8B52-91AD188B8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电影</a:t>
            </a:r>
          </a:p>
        </p:txBody>
      </p:sp>
    </p:spTree>
    <p:extLst>
      <p:ext uri="{BB962C8B-B14F-4D97-AF65-F5344CB8AC3E}">
        <p14:creationId xmlns:p14="http://schemas.microsoft.com/office/powerpoint/2010/main" val="267214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A4EC27-15AD-4513-9364-3968BC5B6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jiě jie </a:t>
            </a:r>
          </a:p>
        </p:txBody>
      </p:sp>
    </p:spTree>
    <p:extLst>
      <p:ext uri="{BB962C8B-B14F-4D97-AF65-F5344CB8AC3E}">
        <p14:creationId xmlns:p14="http://schemas.microsoft.com/office/powerpoint/2010/main" val="7078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30DBD-CB57-4A73-8D8B-9D51D008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姐姐</a:t>
            </a:r>
          </a:p>
        </p:txBody>
      </p:sp>
    </p:spTree>
    <p:extLst>
      <p:ext uri="{BB962C8B-B14F-4D97-AF65-F5344CB8AC3E}">
        <p14:creationId xmlns:p14="http://schemas.microsoft.com/office/powerpoint/2010/main" val="370081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775BF3-A826-43E7-807F-B9A2B179B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jiè shào </a:t>
            </a:r>
          </a:p>
        </p:txBody>
      </p:sp>
    </p:spTree>
    <p:extLst>
      <p:ext uri="{BB962C8B-B14F-4D97-AF65-F5344CB8AC3E}">
        <p14:creationId xmlns:p14="http://schemas.microsoft.com/office/powerpoint/2010/main" val="310863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7288EE-720A-41CB-95BF-B3B620E0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介绍</a:t>
            </a:r>
          </a:p>
        </p:txBody>
      </p:sp>
    </p:spTree>
    <p:extLst>
      <p:ext uri="{BB962C8B-B14F-4D97-AF65-F5344CB8AC3E}">
        <p14:creationId xmlns:p14="http://schemas.microsoft.com/office/powerpoint/2010/main" val="10788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69A776-991D-4EDC-945B-DB81D6D8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jìn </a:t>
            </a:r>
          </a:p>
        </p:txBody>
      </p:sp>
    </p:spTree>
    <p:extLst>
      <p:ext uri="{BB962C8B-B14F-4D97-AF65-F5344CB8AC3E}">
        <p14:creationId xmlns:p14="http://schemas.microsoft.com/office/powerpoint/2010/main" val="134981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924397-1C9D-4A43-8D9F-7A01AABEE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进</a:t>
            </a:r>
          </a:p>
        </p:txBody>
      </p:sp>
    </p:spTree>
    <p:extLst>
      <p:ext uri="{BB962C8B-B14F-4D97-AF65-F5344CB8AC3E}">
        <p14:creationId xmlns:p14="http://schemas.microsoft.com/office/powerpoint/2010/main" val="36934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453AD6-772D-4EFC-B55E-A0CE04DB3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jìn </a:t>
            </a:r>
          </a:p>
        </p:txBody>
      </p:sp>
    </p:spTree>
    <p:extLst>
      <p:ext uri="{BB962C8B-B14F-4D97-AF65-F5344CB8AC3E}">
        <p14:creationId xmlns:p14="http://schemas.microsoft.com/office/powerpoint/2010/main" val="33931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AF6585-EF76-4453-BAFA-30012426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近</a:t>
            </a:r>
          </a:p>
        </p:txBody>
      </p:sp>
    </p:spTree>
    <p:extLst>
      <p:ext uri="{BB962C8B-B14F-4D97-AF65-F5344CB8AC3E}">
        <p14:creationId xmlns:p14="http://schemas.microsoft.com/office/powerpoint/2010/main" val="336699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955F5A-DA41-4DFB-912C-BB516C33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jiù </a:t>
            </a:r>
          </a:p>
        </p:txBody>
      </p:sp>
    </p:spTree>
    <p:extLst>
      <p:ext uri="{BB962C8B-B14F-4D97-AF65-F5344CB8AC3E}">
        <p14:creationId xmlns:p14="http://schemas.microsoft.com/office/powerpoint/2010/main" val="200218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9B3D88-6E7E-4564-9CC3-5223463D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就</a:t>
            </a:r>
          </a:p>
        </p:txBody>
      </p:sp>
    </p:spTree>
    <p:extLst>
      <p:ext uri="{BB962C8B-B14F-4D97-AF65-F5344CB8AC3E}">
        <p14:creationId xmlns:p14="http://schemas.microsoft.com/office/powerpoint/2010/main" val="9122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7A8603-6CF3-4308-8256-8DBA17BAB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dirty="0" err="1"/>
              <a:t>bā</a:t>
            </a:r>
            <a:r>
              <a:rPr lang="zh-CN" altLang="en-US" b="0" i="0" u="none" strike="noStrike" baseline="0" dirty="0">
                <a:solidFill>
                  <a:srgbClr val="80808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555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6B678-F1F7-4CA1-A8FB-B92FFC48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dōnɡ</a:t>
            </a:r>
            <a:r>
              <a:rPr lang="en-US" altLang="zh-CN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xi </a:t>
            </a:r>
          </a:p>
        </p:txBody>
      </p:sp>
    </p:spTree>
    <p:extLst>
      <p:ext uri="{BB962C8B-B14F-4D97-AF65-F5344CB8AC3E}">
        <p14:creationId xmlns:p14="http://schemas.microsoft.com/office/powerpoint/2010/main" val="70302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E3BDC1-B931-4D6C-AFF0-996FA8AA7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jué dé </a:t>
            </a:r>
          </a:p>
        </p:txBody>
      </p:sp>
    </p:spTree>
    <p:extLst>
      <p:ext uri="{BB962C8B-B14F-4D97-AF65-F5344CB8AC3E}">
        <p14:creationId xmlns:p14="http://schemas.microsoft.com/office/powerpoint/2010/main" val="129429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9C9BBC-9229-4D86-90F5-67DE1AE2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觉得</a:t>
            </a:r>
          </a:p>
        </p:txBody>
      </p:sp>
    </p:spTree>
    <p:extLst>
      <p:ext uri="{BB962C8B-B14F-4D97-AF65-F5344CB8AC3E}">
        <p14:creationId xmlns:p14="http://schemas.microsoft.com/office/powerpoint/2010/main" val="11752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464BBD-E158-4E0D-99DE-B2AE2BD27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kā fēi </a:t>
            </a:r>
          </a:p>
        </p:txBody>
      </p:sp>
    </p:spTree>
    <p:extLst>
      <p:ext uri="{BB962C8B-B14F-4D97-AF65-F5344CB8AC3E}">
        <p14:creationId xmlns:p14="http://schemas.microsoft.com/office/powerpoint/2010/main" val="158691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9A7310-F1CC-4749-9CE9-04C50580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咖啡</a:t>
            </a:r>
          </a:p>
        </p:txBody>
      </p:sp>
    </p:spTree>
    <p:extLst>
      <p:ext uri="{BB962C8B-B14F-4D97-AF65-F5344CB8AC3E}">
        <p14:creationId xmlns:p14="http://schemas.microsoft.com/office/powerpoint/2010/main" val="26388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0141B2-63B6-426E-9C14-9F04E052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kāi shǐ </a:t>
            </a:r>
          </a:p>
        </p:txBody>
      </p:sp>
    </p:spTree>
    <p:extLst>
      <p:ext uri="{BB962C8B-B14F-4D97-AF65-F5344CB8AC3E}">
        <p14:creationId xmlns:p14="http://schemas.microsoft.com/office/powerpoint/2010/main" val="365723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E32C05-AB40-42EF-8885-CA58EE3D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开始</a:t>
            </a:r>
          </a:p>
        </p:txBody>
      </p:sp>
    </p:spTree>
    <p:extLst>
      <p:ext uri="{BB962C8B-B14F-4D97-AF65-F5344CB8AC3E}">
        <p14:creationId xmlns:p14="http://schemas.microsoft.com/office/powerpoint/2010/main" val="134897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6A79C0-104E-48F4-BD0A-A671A8B3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kǎo shì </a:t>
            </a:r>
          </a:p>
        </p:txBody>
      </p:sp>
    </p:spTree>
    <p:extLst>
      <p:ext uri="{BB962C8B-B14F-4D97-AF65-F5344CB8AC3E}">
        <p14:creationId xmlns:p14="http://schemas.microsoft.com/office/powerpoint/2010/main" val="342290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70AD90-84AD-4C4A-9281-00BD23FB0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考试</a:t>
            </a:r>
          </a:p>
        </p:txBody>
      </p:sp>
    </p:spTree>
    <p:extLst>
      <p:ext uri="{BB962C8B-B14F-4D97-AF65-F5344CB8AC3E}">
        <p14:creationId xmlns:p14="http://schemas.microsoft.com/office/powerpoint/2010/main" val="12181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78629C-0DD7-46DB-B385-10904AD0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kě nénɡ </a:t>
            </a:r>
          </a:p>
        </p:txBody>
      </p:sp>
    </p:spTree>
    <p:extLst>
      <p:ext uri="{BB962C8B-B14F-4D97-AF65-F5344CB8AC3E}">
        <p14:creationId xmlns:p14="http://schemas.microsoft.com/office/powerpoint/2010/main" val="196446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BA27EC-77E5-4764-B36B-61679167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可能</a:t>
            </a:r>
          </a:p>
        </p:txBody>
      </p:sp>
    </p:spTree>
    <p:extLst>
      <p:ext uri="{BB962C8B-B14F-4D97-AF65-F5344CB8AC3E}">
        <p14:creationId xmlns:p14="http://schemas.microsoft.com/office/powerpoint/2010/main" val="34084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6E9092-A73D-4CA5-8982-34B5428B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东西</a:t>
            </a:r>
          </a:p>
        </p:txBody>
      </p:sp>
    </p:spTree>
    <p:extLst>
      <p:ext uri="{BB962C8B-B14F-4D97-AF65-F5344CB8AC3E}">
        <p14:creationId xmlns:p14="http://schemas.microsoft.com/office/powerpoint/2010/main" val="20168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EC247-8BF3-4270-BC06-132E6431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ké yǐ </a:t>
            </a:r>
          </a:p>
        </p:txBody>
      </p:sp>
    </p:spTree>
    <p:extLst>
      <p:ext uri="{BB962C8B-B14F-4D97-AF65-F5344CB8AC3E}">
        <p14:creationId xmlns:p14="http://schemas.microsoft.com/office/powerpoint/2010/main" val="173001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F15F4C-9260-4276-9375-4208A8C8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可以</a:t>
            </a:r>
          </a:p>
        </p:txBody>
      </p:sp>
    </p:spTree>
    <p:extLst>
      <p:ext uri="{BB962C8B-B14F-4D97-AF65-F5344CB8AC3E}">
        <p14:creationId xmlns:p14="http://schemas.microsoft.com/office/powerpoint/2010/main" val="63403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296ED2-6CAD-4B61-A1F9-555D7D1D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kè </a:t>
            </a:r>
          </a:p>
        </p:txBody>
      </p:sp>
    </p:spTree>
    <p:extLst>
      <p:ext uri="{BB962C8B-B14F-4D97-AF65-F5344CB8AC3E}">
        <p14:creationId xmlns:p14="http://schemas.microsoft.com/office/powerpoint/2010/main" val="51044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A41A0C-D858-40AD-A8F7-8F70B5D0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</a:p>
        </p:txBody>
      </p:sp>
    </p:spTree>
    <p:extLst>
      <p:ext uri="{BB962C8B-B14F-4D97-AF65-F5344CB8AC3E}">
        <p14:creationId xmlns:p14="http://schemas.microsoft.com/office/powerpoint/2010/main" val="15686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51DF02-4D1B-4F7D-852F-913457F5E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kuài </a:t>
            </a:r>
          </a:p>
        </p:txBody>
      </p:sp>
    </p:spTree>
    <p:extLst>
      <p:ext uri="{BB962C8B-B14F-4D97-AF65-F5344CB8AC3E}">
        <p14:creationId xmlns:p14="http://schemas.microsoft.com/office/powerpoint/2010/main" val="685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D1BD68-EC3F-48EC-8B5D-E0C1EAB0B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快</a:t>
            </a:r>
          </a:p>
        </p:txBody>
      </p:sp>
    </p:spTree>
    <p:extLst>
      <p:ext uri="{BB962C8B-B14F-4D97-AF65-F5344CB8AC3E}">
        <p14:creationId xmlns:p14="http://schemas.microsoft.com/office/powerpoint/2010/main" val="395796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EFEE67-0659-4798-B38F-6E06EEC2D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kuài lè </a:t>
            </a:r>
          </a:p>
        </p:txBody>
      </p:sp>
    </p:spTree>
    <p:extLst>
      <p:ext uri="{BB962C8B-B14F-4D97-AF65-F5344CB8AC3E}">
        <p14:creationId xmlns:p14="http://schemas.microsoft.com/office/powerpoint/2010/main" val="404805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DB353-4500-42D4-986C-774D4E72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快乐</a:t>
            </a:r>
          </a:p>
        </p:txBody>
      </p:sp>
    </p:spTree>
    <p:extLst>
      <p:ext uri="{BB962C8B-B14F-4D97-AF65-F5344CB8AC3E}">
        <p14:creationId xmlns:p14="http://schemas.microsoft.com/office/powerpoint/2010/main" val="258259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1EEDF-55EE-4FCF-8B54-2B3FAA2F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lèi </a:t>
            </a:r>
          </a:p>
        </p:txBody>
      </p:sp>
    </p:spTree>
    <p:extLst>
      <p:ext uri="{BB962C8B-B14F-4D97-AF65-F5344CB8AC3E}">
        <p14:creationId xmlns:p14="http://schemas.microsoft.com/office/powerpoint/2010/main" val="9624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4D2DA1-BF7C-464C-B539-AA1EF8F3E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累</a:t>
            </a:r>
          </a:p>
        </p:txBody>
      </p:sp>
    </p:spTree>
    <p:extLst>
      <p:ext uri="{BB962C8B-B14F-4D97-AF65-F5344CB8AC3E}">
        <p14:creationId xmlns:p14="http://schemas.microsoft.com/office/powerpoint/2010/main" val="133558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CA9B03-E613-4FFC-B46B-64B2E179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dōu </a:t>
            </a:r>
          </a:p>
        </p:txBody>
      </p:sp>
    </p:spTree>
    <p:extLst>
      <p:ext uri="{BB962C8B-B14F-4D97-AF65-F5344CB8AC3E}">
        <p14:creationId xmlns:p14="http://schemas.microsoft.com/office/powerpoint/2010/main" val="32013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62A132-06AF-432B-BF92-DA4EC094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lí </a:t>
            </a:r>
          </a:p>
        </p:txBody>
      </p:sp>
    </p:spTree>
    <p:extLst>
      <p:ext uri="{BB962C8B-B14F-4D97-AF65-F5344CB8AC3E}">
        <p14:creationId xmlns:p14="http://schemas.microsoft.com/office/powerpoint/2010/main" val="29450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E9114B-2CC8-490D-87FA-6866ED54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离</a:t>
            </a:r>
          </a:p>
        </p:txBody>
      </p:sp>
    </p:spTree>
    <p:extLst>
      <p:ext uri="{BB962C8B-B14F-4D97-AF65-F5344CB8AC3E}">
        <p14:creationId xmlns:p14="http://schemas.microsoft.com/office/powerpoint/2010/main" val="6987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359D42-DB6C-4BCA-A3A9-18A0E712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liǎnɡ </a:t>
            </a:r>
          </a:p>
        </p:txBody>
      </p:sp>
    </p:spTree>
    <p:extLst>
      <p:ext uri="{BB962C8B-B14F-4D97-AF65-F5344CB8AC3E}">
        <p14:creationId xmlns:p14="http://schemas.microsoft.com/office/powerpoint/2010/main" val="15063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D068F4-EB1F-458E-BDB2-B9B397BE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两</a:t>
            </a:r>
          </a:p>
        </p:txBody>
      </p:sp>
    </p:spTree>
    <p:extLst>
      <p:ext uri="{BB962C8B-B14F-4D97-AF65-F5344CB8AC3E}">
        <p14:creationId xmlns:p14="http://schemas.microsoft.com/office/powerpoint/2010/main" val="35839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04BF0E-D1A3-40B8-B9D9-B8CD5CDF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línɡ </a:t>
            </a:r>
          </a:p>
        </p:txBody>
      </p:sp>
    </p:spTree>
    <p:extLst>
      <p:ext uri="{BB962C8B-B14F-4D97-AF65-F5344CB8AC3E}">
        <p14:creationId xmlns:p14="http://schemas.microsoft.com/office/powerpoint/2010/main" val="39730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96F10D-7599-40BD-BE30-F3863B16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零</a:t>
            </a:r>
          </a:p>
        </p:txBody>
      </p:sp>
    </p:spTree>
    <p:extLst>
      <p:ext uri="{BB962C8B-B14F-4D97-AF65-F5344CB8AC3E}">
        <p14:creationId xmlns:p14="http://schemas.microsoft.com/office/powerpoint/2010/main" val="311076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847E7C-50F1-4031-B28C-99EE7F60E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lù </a:t>
            </a:r>
          </a:p>
        </p:txBody>
      </p:sp>
    </p:spTree>
    <p:extLst>
      <p:ext uri="{BB962C8B-B14F-4D97-AF65-F5344CB8AC3E}">
        <p14:creationId xmlns:p14="http://schemas.microsoft.com/office/powerpoint/2010/main" val="105327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0431F0-1DEF-4B08-8C9F-EC2A71A7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路</a:t>
            </a:r>
          </a:p>
        </p:txBody>
      </p:sp>
    </p:spTree>
    <p:extLst>
      <p:ext uri="{BB962C8B-B14F-4D97-AF65-F5344CB8AC3E}">
        <p14:creationId xmlns:p14="http://schemas.microsoft.com/office/powerpoint/2010/main" val="23086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63382-31FE-4A55-8578-B5976503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lǚ yóu </a:t>
            </a:r>
          </a:p>
        </p:txBody>
      </p:sp>
    </p:spTree>
    <p:extLst>
      <p:ext uri="{BB962C8B-B14F-4D97-AF65-F5344CB8AC3E}">
        <p14:creationId xmlns:p14="http://schemas.microsoft.com/office/powerpoint/2010/main" val="175228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CA25B3-3CAB-460E-BA2A-57F7907C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旅游</a:t>
            </a:r>
          </a:p>
        </p:txBody>
      </p:sp>
    </p:spTree>
    <p:extLst>
      <p:ext uri="{BB962C8B-B14F-4D97-AF65-F5344CB8AC3E}">
        <p14:creationId xmlns:p14="http://schemas.microsoft.com/office/powerpoint/2010/main" val="37022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BA54CC-E4F3-434C-B6C3-96774402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</a:p>
        </p:txBody>
      </p:sp>
    </p:spTree>
    <p:extLst>
      <p:ext uri="{BB962C8B-B14F-4D97-AF65-F5344CB8AC3E}">
        <p14:creationId xmlns:p14="http://schemas.microsoft.com/office/powerpoint/2010/main" val="25022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925B91-D954-4EE3-8E54-CBC9D57F5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mài </a:t>
            </a:r>
          </a:p>
        </p:txBody>
      </p:sp>
    </p:spTree>
    <p:extLst>
      <p:ext uri="{BB962C8B-B14F-4D97-AF65-F5344CB8AC3E}">
        <p14:creationId xmlns:p14="http://schemas.microsoft.com/office/powerpoint/2010/main" val="377990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012439-9798-4CD0-BA0D-35BE87A4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卖</a:t>
            </a:r>
          </a:p>
        </p:txBody>
      </p:sp>
    </p:spTree>
    <p:extLst>
      <p:ext uri="{BB962C8B-B14F-4D97-AF65-F5344CB8AC3E}">
        <p14:creationId xmlns:p14="http://schemas.microsoft.com/office/powerpoint/2010/main" val="4520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145DD6-5D68-42D8-8FC2-89CCE608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màn </a:t>
            </a:r>
          </a:p>
        </p:txBody>
      </p:sp>
    </p:spTree>
    <p:extLst>
      <p:ext uri="{BB962C8B-B14F-4D97-AF65-F5344CB8AC3E}">
        <p14:creationId xmlns:p14="http://schemas.microsoft.com/office/powerpoint/2010/main" val="159126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CE3A6C-8803-4D7F-AD98-2CAE035E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慢</a:t>
            </a:r>
          </a:p>
        </p:txBody>
      </p:sp>
    </p:spTree>
    <p:extLst>
      <p:ext uri="{BB962C8B-B14F-4D97-AF65-F5344CB8AC3E}">
        <p14:creationId xmlns:p14="http://schemas.microsoft.com/office/powerpoint/2010/main" val="406325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942F32-2E90-461F-A275-55DC795D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mánɡ </a:t>
            </a:r>
          </a:p>
        </p:txBody>
      </p:sp>
    </p:spTree>
    <p:extLst>
      <p:ext uri="{BB962C8B-B14F-4D97-AF65-F5344CB8AC3E}">
        <p14:creationId xmlns:p14="http://schemas.microsoft.com/office/powerpoint/2010/main" val="575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6EA3B-28EE-4690-86A3-AD588120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忙</a:t>
            </a:r>
          </a:p>
        </p:txBody>
      </p:sp>
    </p:spTree>
    <p:extLst>
      <p:ext uri="{BB962C8B-B14F-4D97-AF65-F5344CB8AC3E}">
        <p14:creationId xmlns:p14="http://schemas.microsoft.com/office/powerpoint/2010/main" val="10490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553F27-697E-4F46-A204-DBC2F0C6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měi </a:t>
            </a:r>
          </a:p>
        </p:txBody>
      </p:sp>
    </p:spTree>
    <p:extLst>
      <p:ext uri="{BB962C8B-B14F-4D97-AF65-F5344CB8AC3E}">
        <p14:creationId xmlns:p14="http://schemas.microsoft.com/office/powerpoint/2010/main" val="25578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E561B7-368B-4A86-98F7-77C594523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每</a:t>
            </a:r>
          </a:p>
        </p:txBody>
      </p:sp>
    </p:spTree>
    <p:extLst>
      <p:ext uri="{BB962C8B-B14F-4D97-AF65-F5344CB8AC3E}">
        <p14:creationId xmlns:p14="http://schemas.microsoft.com/office/powerpoint/2010/main" val="392634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25DF55-7FEA-4B3F-99E5-DD9E6921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mèi mei </a:t>
            </a:r>
          </a:p>
        </p:txBody>
      </p:sp>
    </p:spTree>
    <p:extLst>
      <p:ext uri="{BB962C8B-B14F-4D97-AF65-F5344CB8AC3E}">
        <p14:creationId xmlns:p14="http://schemas.microsoft.com/office/powerpoint/2010/main" val="197461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E3429E-53C8-479A-8A65-DD4C501B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妹妹</a:t>
            </a:r>
          </a:p>
        </p:txBody>
      </p:sp>
    </p:spTree>
    <p:extLst>
      <p:ext uri="{BB962C8B-B14F-4D97-AF65-F5344CB8AC3E}">
        <p14:creationId xmlns:p14="http://schemas.microsoft.com/office/powerpoint/2010/main" val="333559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DC053F-F5EF-4D21-B656-8DE865081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dú </a:t>
            </a:r>
          </a:p>
        </p:txBody>
      </p:sp>
    </p:spTree>
    <p:extLst>
      <p:ext uri="{BB962C8B-B14F-4D97-AF65-F5344CB8AC3E}">
        <p14:creationId xmlns:p14="http://schemas.microsoft.com/office/powerpoint/2010/main" val="344320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F6A41B-15DB-42CA-9F80-B7A04BD9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mén </a:t>
            </a:r>
          </a:p>
        </p:txBody>
      </p:sp>
    </p:spTree>
    <p:extLst>
      <p:ext uri="{BB962C8B-B14F-4D97-AF65-F5344CB8AC3E}">
        <p14:creationId xmlns:p14="http://schemas.microsoft.com/office/powerpoint/2010/main" val="4079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373BE0-16AE-4937-97B7-B1AC0CEA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门</a:t>
            </a:r>
          </a:p>
        </p:txBody>
      </p:sp>
    </p:spTree>
    <p:extLst>
      <p:ext uri="{BB962C8B-B14F-4D97-AF65-F5344CB8AC3E}">
        <p14:creationId xmlns:p14="http://schemas.microsoft.com/office/powerpoint/2010/main" val="37977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3BAD71-9250-489C-9B96-26DF5D01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miàn</a:t>
            </a:r>
            <a:r>
              <a:rPr lang="en-US" altLang="zh-CN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tiáo</a:t>
            </a:r>
            <a:r>
              <a:rPr lang="en-US" altLang="zh-CN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254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9AABF-7541-4E60-AA7A-76D130A6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面条</a:t>
            </a:r>
          </a:p>
        </p:txBody>
      </p:sp>
    </p:spTree>
    <p:extLst>
      <p:ext uri="{BB962C8B-B14F-4D97-AF65-F5344CB8AC3E}">
        <p14:creationId xmlns:p14="http://schemas.microsoft.com/office/powerpoint/2010/main" val="8725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673489-690E-4B84-BFA8-8FA76A72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nán </a:t>
            </a:r>
          </a:p>
        </p:txBody>
      </p:sp>
    </p:spTree>
    <p:extLst>
      <p:ext uri="{BB962C8B-B14F-4D97-AF65-F5344CB8AC3E}">
        <p14:creationId xmlns:p14="http://schemas.microsoft.com/office/powerpoint/2010/main" val="21622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75919E-F32D-4597-9379-262371AE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男</a:t>
            </a:r>
          </a:p>
        </p:txBody>
      </p:sp>
    </p:spTree>
    <p:extLst>
      <p:ext uri="{BB962C8B-B14F-4D97-AF65-F5344CB8AC3E}">
        <p14:creationId xmlns:p14="http://schemas.microsoft.com/office/powerpoint/2010/main" val="311158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0DC27E-FC8E-4AF1-8FAA-53411DCBA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nín </a:t>
            </a:r>
          </a:p>
        </p:txBody>
      </p:sp>
    </p:spTree>
    <p:extLst>
      <p:ext uri="{BB962C8B-B14F-4D97-AF65-F5344CB8AC3E}">
        <p14:creationId xmlns:p14="http://schemas.microsoft.com/office/powerpoint/2010/main" val="6761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2F8C1-3308-4736-8771-2B58C62F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您</a:t>
            </a:r>
          </a:p>
        </p:txBody>
      </p:sp>
    </p:spTree>
    <p:extLst>
      <p:ext uri="{BB962C8B-B14F-4D97-AF65-F5344CB8AC3E}">
        <p14:creationId xmlns:p14="http://schemas.microsoft.com/office/powerpoint/2010/main" val="327202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50195-E62E-44F3-AD81-78B21DDB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niú nǎi </a:t>
            </a:r>
          </a:p>
        </p:txBody>
      </p:sp>
    </p:spTree>
    <p:extLst>
      <p:ext uri="{BB962C8B-B14F-4D97-AF65-F5344CB8AC3E}">
        <p14:creationId xmlns:p14="http://schemas.microsoft.com/office/powerpoint/2010/main" val="350613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90A94B-1564-4894-8A1E-05C040BB0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牛奶</a:t>
            </a:r>
          </a:p>
        </p:txBody>
      </p:sp>
    </p:spTree>
    <p:extLst>
      <p:ext uri="{BB962C8B-B14F-4D97-AF65-F5344CB8AC3E}">
        <p14:creationId xmlns:p14="http://schemas.microsoft.com/office/powerpoint/2010/main" val="16686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00936-D04B-41D9-A1BC-3F5CD0A3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读</a:t>
            </a:r>
          </a:p>
        </p:txBody>
      </p:sp>
    </p:spTree>
    <p:extLst>
      <p:ext uri="{BB962C8B-B14F-4D97-AF65-F5344CB8AC3E}">
        <p14:creationId xmlns:p14="http://schemas.microsoft.com/office/powerpoint/2010/main" val="3426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AF7928-58F8-409D-9928-BF480397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nǚ </a:t>
            </a:r>
          </a:p>
        </p:txBody>
      </p:sp>
    </p:spTree>
    <p:extLst>
      <p:ext uri="{BB962C8B-B14F-4D97-AF65-F5344CB8AC3E}">
        <p14:creationId xmlns:p14="http://schemas.microsoft.com/office/powerpoint/2010/main" val="16909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11FE79-8F3C-4C4D-822F-BBDD1092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女</a:t>
            </a:r>
          </a:p>
        </p:txBody>
      </p:sp>
    </p:spTree>
    <p:extLst>
      <p:ext uri="{BB962C8B-B14F-4D97-AF65-F5344CB8AC3E}">
        <p14:creationId xmlns:p14="http://schemas.microsoft.com/office/powerpoint/2010/main" val="229007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0E763-5784-40E5-A065-97D7C1FC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pánɡ biān </a:t>
            </a:r>
          </a:p>
        </p:txBody>
      </p:sp>
    </p:spTree>
    <p:extLst>
      <p:ext uri="{BB962C8B-B14F-4D97-AF65-F5344CB8AC3E}">
        <p14:creationId xmlns:p14="http://schemas.microsoft.com/office/powerpoint/2010/main" val="428164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03DA6C-5D82-468D-9274-D593926C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旁边</a:t>
            </a:r>
          </a:p>
        </p:txBody>
      </p:sp>
    </p:spTree>
    <p:extLst>
      <p:ext uri="{BB962C8B-B14F-4D97-AF65-F5344CB8AC3E}">
        <p14:creationId xmlns:p14="http://schemas.microsoft.com/office/powerpoint/2010/main" val="141681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F5918A-8626-4A3A-B806-C4FEA61C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pǎo bù </a:t>
            </a:r>
          </a:p>
        </p:txBody>
      </p:sp>
    </p:spTree>
    <p:extLst>
      <p:ext uri="{BB962C8B-B14F-4D97-AF65-F5344CB8AC3E}">
        <p14:creationId xmlns:p14="http://schemas.microsoft.com/office/powerpoint/2010/main" val="356978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C85E40-A193-46B1-88B5-1F8DE7E34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跑步</a:t>
            </a:r>
          </a:p>
        </p:txBody>
      </p:sp>
    </p:spTree>
    <p:extLst>
      <p:ext uri="{BB962C8B-B14F-4D97-AF65-F5344CB8AC3E}">
        <p14:creationId xmlns:p14="http://schemas.microsoft.com/office/powerpoint/2010/main" val="409155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134E7E-656B-458C-A7F4-157672235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pián yi </a:t>
            </a:r>
          </a:p>
        </p:txBody>
      </p:sp>
    </p:spTree>
    <p:extLst>
      <p:ext uri="{BB962C8B-B14F-4D97-AF65-F5344CB8AC3E}">
        <p14:creationId xmlns:p14="http://schemas.microsoft.com/office/powerpoint/2010/main" val="42829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A-0062-47D5-8037-1AD9D9C5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便宜</a:t>
            </a:r>
          </a:p>
        </p:txBody>
      </p:sp>
    </p:spTree>
    <p:extLst>
      <p:ext uri="{BB962C8B-B14F-4D97-AF65-F5344CB8AC3E}">
        <p14:creationId xmlns:p14="http://schemas.microsoft.com/office/powerpoint/2010/main" val="232509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53A600-01AE-41E0-8AA3-2726EB34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piào </a:t>
            </a:r>
          </a:p>
        </p:txBody>
      </p:sp>
    </p:spTree>
    <p:extLst>
      <p:ext uri="{BB962C8B-B14F-4D97-AF65-F5344CB8AC3E}">
        <p14:creationId xmlns:p14="http://schemas.microsoft.com/office/powerpoint/2010/main" val="315875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8EC6F6-61A3-468D-A382-EF4848B3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票</a:t>
            </a:r>
          </a:p>
        </p:txBody>
      </p:sp>
    </p:spTree>
    <p:extLst>
      <p:ext uri="{BB962C8B-B14F-4D97-AF65-F5344CB8AC3E}">
        <p14:creationId xmlns:p14="http://schemas.microsoft.com/office/powerpoint/2010/main" val="35888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C80D6A-26BC-4D67-AD85-22FEFB64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duì bù qǐ </a:t>
            </a:r>
          </a:p>
        </p:txBody>
      </p:sp>
    </p:spTree>
    <p:extLst>
      <p:ext uri="{BB962C8B-B14F-4D97-AF65-F5344CB8AC3E}">
        <p14:creationId xmlns:p14="http://schemas.microsoft.com/office/powerpoint/2010/main" val="29613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055C40-F4D3-4CAC-A09C-7F4719DF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qī zi </a:t>
            </a:r>
          </a:p>
        </p:txBody>
      </p:sp>
    </p:spTree>
    <p:extLst>
      <p:ext uri="{BB962C8B-B14F-4D97-AF65-F5344CB8AC3E}">
        <p14:creationId xmlns:p14="http://schemas.microsoft.com/office/powerpoint/2010/main" val="108258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F2D6C8-EC27-451C-B0E9-CC45F526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妻子</a:t>
            </a:r>
          </a:p>
        </p:txBody>
      </p:sp>
    </p:spTree>
    <p:extLst>
      <p:ext uri="{BB962C8B-B14F-4D97-AF65-F5344CB8AC3E}">
        <p14:creationId xmlns:p14="http://schemas.microsoft.com/office/powerpoint/2010/main" val="321899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9D2EC7-5168-48AC-A454-130E6772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qǐ chuánɡ </a:t>
            </a:r>
          </a:p>
        </p:txBody>
      </p:sp>
    </p:spTree>
    <p:extLst>
      <p:ext uri="{BB962C8B-B14F-4D97-AF65-F5344CB8AC3E}">
        <p14:creationId xmlns:p14="http://schemas.microsoft.com/office/powerpoint/2010/main" val="156009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AE40E8-A45F-47FB-B8CA-BFEE05516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起床</a:t>
            </a:r>
          </a:p>
        </p:txBody>
      </p:sp>
    </p:spTree>
    <p:extLst>
      <p:ext uri="{BB962C8B-B14F-4D97-AF65-F5344CB8AC3E}">
        <p14:creationId xmlns:p14="http://schemas.microsoft.com/office/powerpoint/2010/main" val="308520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005A0F-4ACA-4178-8199-4EE216AF5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qiān </a:t>
            </a:r>
          </a:p>
        </p:txBody>
      </p:sp>
    </p:spTree>
    <p:extLst>
      <p:ext uri="{BB962C8B-B14F-4D97-AF65-F5344CB8AC3E}">
        <p14:creationId xmlns:p14="http://schemas.microsoft.com/office/powerpoint/2010/main" val="22192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112B7F-2B81-4A32-832B-3BC435C4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千</a:t>
            </a:r>
          </a:p>
        </p:txBody>
      </p:sp>
    </p:spTree>
    <p:extLst>
      <p:ext uri="{BB962C8B-B14F-4D97-AF65-F5344CB8AC3E}">
        <p14:creationId xmlns:p14="http://schemas.microsoft.com/office/powerpoint/2010/main" val="103294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4948CE-A7A9-4E34-83FA-D05B2423C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qiān bǐ </a:t>
            </a:r>
          </a:p>
        </p:txBody>
      </p:sp>
    </p:spTree>
    <p:extLst>
      <p:ext uri="{BB962C8B-B14F-4D97-AF65-F5344CB8AC3E}">
        <p14:creationId xmlns:p14="http://schemas.microsoft.com/office/powerpoint/2010/main" val="31604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43B08F-CA89-462C-B3C9-4B19F4C0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铅笔</a:t>
            </a:r>
          </a:p>
        </p:txBody>
      </p:sp>
    </p:spTree>
    <p:extLst>
      <p:ext uri="{BB962C8B-B14F-4D97-AF65-F5344CB8AC3E}">
        <p14:creationId xmlns:p14="http://schemas.microsoft.com/office/powerpoint/2010/main" val="5945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459E0E-A07C-4E6B-8C34-5E62C9DD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qínɡ </a:t>
            </a:r>
          </a:p>
        </p:txBody>
      </p:sp>
    </p:spTree>
    <p:extLst>
      <p:ext uri="{BB962C8B-B14F-4D97-AF65-F5344CB8AC3E}">
        <p14:creationId xmlns:p14="http://schemas.microsoft.com/office/powerpoint/2010/main" val="11225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68E0D9-64FB-479D-A37E-9CA655E0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晴</a:t>
            </a:r>
          </a:p>
        </p:txBody>
      </p:sp>
    </p:spTree>
    <p:extLst>
      <p:ext uri="{BB962C8B-B14F-4D97-AF65-F5344CB8AC3E}">
        <p14:creationId xmlns:p14="http://schemas.microsoft.com/office/powerpoint/2010/main" val="29319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23B0DC-4014-451E-94E4-B3D6E680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对不起</a:t>
            </a:r>
          </a:p>
        </p:txBody>
      </p:sp>
    </p:spTree>
    <p:extLst>
      <p:ext uri="{BB962C8B-B14F-4D97-AF65-F5344CB8AC3E}">
        <p14:creationId xmlns:p14="http://schemas.microsoft.com/office/powerpoint/2010/main" val="197893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0DA970-75A8-4ABB-B82E-D1446F588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qù nián </a:t>
            </a:r>
          </a:p>
        </p:txBody>
      </p:sp>
    </p:spTree>
    <p:extLst>
      <p:ext uri="{BB962C8B-B14F-4D97-AF65-F5344CB8AC3E}">
        <p14:creationId xmlns:p14="http://schemas.microsoft.com/office/powerpoint/2010/main" val="41527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A791F4-C270-46D6-B3E0-51A77ABA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去年</a:t>
            </a:r>
          </a:p>
        </p:txBody>
      </p:sp>
    </p:spTree>
    <p:extLst>
      <p:ext uri="{BB962C8B-B14F-4D97-AF65-F5344CB8AC3E}">
        <p14:creationId xmlns:p14="http://schemas.microsoft.com/office/powerpoint/2010/main" val="235463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4D78F2-046A-4556-9D81-17FAA6B9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rànɡ </a:t>
            </a:r>
          </a:p>
        </p:txBody>
      </p:sp>
    </p:spTree>
    <p:extLst>
      <p:ext uri="{BB962C8B-B14F-4D97-AF65-F5344CB8AC3E}">
        <p14:creationId xmlns:p14="http://schemas.microsoft.com/office/powerpoint/2010/main" val="199807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F9E04D-E2D4-4311-A1D4-D22E84B0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让</a:t>
            </a:r>
          </a:p>
        </p:txBody>
      </p:sp>
    </p:spTree>
    <p:extLst>
      <p:ext uri="{BB962C8B-B14F-4D97-AF65-F5344CB8AC3E}">
        <p14:creationId xmlns:p14="http://schemas.microsoft.com/office/powerpoint/2010/main" val="31607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000C91-8FB4-4C22-BFB4-7792455D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rì </a:t>
            </a:r>
          </a:p>
        </p:txBody>
      </p:sp>
    </p:spTree>
    <p:extLst>
      <p:ext uri="{BB962C8B-B14F-4D97-AF65-F5344CB8AC3E}">
        <p14:creationId xmlns:p14="http://schemas.microsoft.com/office/powerpoint/2010/main" val="216967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4D53A7-A5E3-4D2E-AC1F-C928D180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5055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132925-DEDA-4A22-B051-AD3E2DBB9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shànɡ bān </a:t>
            </a:r>
          </a:p>
        </p:txBody>
      </p:sp>
    </p:spTree>
    <p:extLst>
      <p:ext uri="{BB962C8B-B14F-4D97-AF65-F5344CB8AC3E}">
        <p14:creationId xmlns:p14="http://schemas.microsoft.com/office/powerpoint/2010/main" val="30150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A2856B-32F2-4BBE-9B4E-9EEA4553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上班</a:t>
            </a:r>
          </a:p>
        </p:txBody>
      </p:sp>
    </p:spTree>
    <p:extLst>
      <p:ext uri="{BB962C8B-B14F-4D97-AF65-F5344CB8AC3E}">
        <p14:creationId xmlns:p14="http://schemas.microsoft.com/office/powerpoint/2010/main" val="11961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6724F8-8EA6-4147-AB12-F81FA9E5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shēn tǐ </a:t>
            </a:r>
          </a:p>
        </p:txBody>
      </p:sp>
    </p:spTree>
    <p:extLst>
      <p:ext uri="{BB962C8B-B14F-4D97-AF65-F5344CB8AC3E}">
        <p14:creationId xmlns:p14="http://schemas.microsoft.com/office/powerpoint/2010/main" val="181725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4C6563-AB0F-443A-A6AA-CF6BAEA2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身体</a:t>
            </a:r>
          </a:p>
        </p:txBody>
      </p:sp>
    </p:spTree>
    <p:extLst>
      <p:ext uri="{BB962C8B-B14F-4D97-AF65-F5344CB8AC3E}">
        <p14:creationId xmlns:p14="http://schemas.microsoft.com/office/powerpoint/2010/main" val="26433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EE4689-9D5C-4F57-A7FE-5D0A6251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duō </a:t>
            </a:r>
          </a:p>
        </p:txBody>
      </p:sp>
    </p:spTree>
    <p:extLst>
      <p:ext uri="{BB962C8B-B14F-4D97-AF65-F5344CB8AC3E}">
        <p14:creationId xmlns:p14="http://schemas.microsoft.com/office/powerpoint/2010/main" val="41515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31FEBD-239F-4AA1-AB1D-1FA86454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shēnɡ bìnɡ </a:t>
            </a:r>
          </a:p>
        </p:txBody>
      </p:sp>
    </p:spTree>
    <p:extLst>
      <p:ext uri="{BB962C8B-B14F-4D97-AF65-F5344CB8AC3E}">
        <p14:creationId xmlns:p14="http://schemas.microsoft.com/office/powerpoint/2010/main" val="31404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C123C2-930F-4E00-AA5F-5BB35090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生病</a:t>
            </a:r>
          </a:p>
        </p:txBody>
      </p:sp>
    </p:spTree>
    <p:extLst>
      <p:ext uri="{BB962C8B-B14F-4D97-AF65-F5344CB8AC3E}">
        <p14:creationId xmlns:p14="http://schemas.microsoft.com/office/powerpoint/2010/main" val="340757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15DCE3-733D-42DD-939B-8473DDA9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shēnɡ rì </a:t>
            </a:r>
          </a:p>
        </p:txBody>
      </p:sp>
    </p:spTree>
    <p:extLst>
      <p:ext uri="{BB962C8B-B14F-4D97-AF65-F5344CB8AC3E}">
        <p14:creationId xmlns:p14="http://schemas.microsoft.com/office/powerpoint/2010/main" val="12795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B5A0C4-1B60-434C-9781-1CD92173D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生日</a:t>
            </a:r>
          </a:p>
        </p:txBody>
      </p:sp>
    </p:spTree>
    <p:extLst>
      <p:ext uri="{BB962C8B-B14F-4D97-AF65-F5344CB8AC3E}">
        <p14:creationId xmlns:p14="http://schemas.microsoft.com/office/powerpoint/2010/main" val="9083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DA1A77-C507-4B4E-A96F-2A13885C9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shí jiān </a:t>
            </a:r>
          </a:p>
        </p:txBody>
      </p:sp>
    </p:spTree>
    <p:extLst>
      <p:ext uri="{BB962C8B-B14F-4D97-AF65-F5344CB8AC3E}">
        <p14:creationId xmlns:p14="http://schemas.microsoft.com/office/powerpoint/2010/main" val="8494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AFA9F7-B832-4859-9CD5-F26C7005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时间</a:t>
            </a:r>
          </a:p>
        </p:txBody>
      </p:sp>
    </p:spTree>
    <p:extLst>
      <p:ext uri="{BB962C8B-B14F-4D97-AF65-F5344CB8AC3E}">
        <p14:creationId xmlns:p14="http://schemas.microsoft.com/office/powerpoint/2010/main" val="357623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29ECBA-B0DE-433E-B4DB-54BD56D6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shì qínɡ </a:t>
            </a:r>
          </a:p>
        </p:txBody>
      </p:sp>
    </p:spTree>
    <p:extLst>
      <p:ext uri="{BB962C8B-B14F-4D97-AF65-F5344CB8AC3E}">
        <p14:creationId xmlns:p14="http://schemas.microsoft.com/office/powerpoint/2010/main" val="7080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EBA900-EF71-4E53-BE4E-88D12E19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事情</a:t>
            </a:r>
          </a:p>
        </p:txBody>
      </p:sp>
    </p:spTree>
    <p:extLst>
      <p:ext uri="{BB962C8B-B14F-4D97-AF65-F5344CB8AC3E}">
        <p14:creationId xmlns:p14="http://schemas.microsoft.com/office/powerpoint/2010/main" val="21859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3C1D2B-E9F9-44BA-8D6F-F68AE218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shóu biǎo </a:t>
            </a:r>
          </a:p>
        </p:txBody>
      </p:sp>
    </p:spTree>
    <p:extLst>
      <p:ext uri="{BB962C8B-B14F-4D97-AF65-F5344CB8AC3E}">
        <p14:creationId xmlns:p14="http://schemas.microsoft.com/office/powerpoint/2010/main" val="14451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ED322E-4F9B-43A0-83B2-2B77CB87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手表</a:t>
            </a:r>
          </a:p>
        </p:txBody>
      </p:sp>
    </p:spTree>
    <p:extLst>
      <p:ext uri="{BB962C8B-B14F-4D97-AF65-F5344CB8AC3E}">
        <p14:creationId xmlns:p14="http://schemas.microsoft.com/office/powerpoint/2010/main" val="39799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992A30-3DE2-4045-8F54-AB8A9971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多</a:t>
            </a:r>
          </a:p>
        </p:txBody>
      </p:sp>
    </p:spTree>
    <p:extLst>
      <p:ext uri="{BB962C8B-B14F-4D97-AF65-F5344CB8AC3E}">
        <p14:creationId xmlns:p14="http://schemas.microsoft.com/office/powerpoint/2010/main" val="16093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6AD980-8C1D-48D3-B9BA-7ACB89910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shǒu jī </a:t>
            </a:r>
          </a:p>
        </p:txBody>
      </p:sp>
    </p:spTree>
    <p:extLst>
      <p:ext uri="{BB962C8B-B14F-4D97-AF65-F5344CB8AC3E}">
        <p14:creationId xmlns:p14="http://schemas.microsoft.com/office/powerpoint/2010/main" val="40091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9BFF54-7F22-4A86-9D90-C8D6FD3F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</a:p>
        </p:txBody>
      </p:sp>
    </p:spTree>
    <p:extLst>
      <p:ext uri="{BB962C8B-B14F-4D97-AF65-F5344CB8AC3E}">
        <p14:creationId xmlns:p14="http://schemas.microsoft.com/office/powerpoint/2010/main" val="4318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D936C6-EF6F-4D75-BD7D-46002D2D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shuō huà </a:t>
            </a:r>
          </a:p>
        </p:txBody>
      </p:sp>
    </p:spTree>
    <p:extLst>
      <p:ext uri="{BB962C8B-B14F-4D97-AF65-F5344CB8AC3E}">
        <p14:creationId xmlns:p14="http://schemas.microsoft.com/office/powerpoint/2010/main" val="375222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E8FC4F-D379-4DAC-93E2-AAE5E905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说话</a:t>
            </a:r>
          </a:p>
        </p:txBody>
      </p:sp>
    </p:spTree>
    <p:extLst>
      <p:ext uri="{BB962C8B-B14F-4D97-AF65-F5344CB8AC3E}">
        <p14:creationId xmlns:p14="http://schemas.microsoft.com/office/powerpoint/2010/main" val="227456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25611-DDCC-4DA1-A06C-B5D0A181E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sònɡ </a:t>
            </a:r>
          </a:p>
        </p:txBody>
      </p:sp>
    </p:spTree>
    <p:extLst>
      <p:ext uri="{BB962C8B-B14F-4D97-AF65-F5344CB8AC3E}">
        <p14:creationId xmlns:p14="http://schemas.microsoft.com/office/powerpoint/2010/main" val="5004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0AA5EC-B322-4603-B493-628E88B2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送</a:t>
            </a:r>
          </a:p>
        </p:txBody>
      </p:sp>
    </p:spTree>
    <p:extLst>
      <p:ext uri="{BB962C8B-B14F-4D97-AF65-F5344CB8AC3E}">
        <p14:creationId xmlns:p14="http://schemas.microsoft.com/office/powerpoint/2010/main" val="39792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D6CE13-E9BF-4918-945D-046EEE2CE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0" rtl="0"/>
            <a:r>
              <a:rPr lang="en-US" altLang="zh-CN" sz="10300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suī</a:t>
            </a:r>
            <a:r>
              <a:rPr lang="en-US" altLang="zh-CN" sz="10300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10300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rán</a:t>
            </a:r>
            <a:r>
              <a:rPr lang="en-US" altLang="zh-CN" sz="10300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103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en-US" altLang="zh-CN" sz="10300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103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br>
              <a:rPr lang="en-US" altLang="zh-CN" sz="10300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en-US" altLang="zh-CN" sz="10300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dàn</a:t>
            </a:r>
            <a:r>
              <a:rPr lang="en-US" altLang="zh-CN" sz="10300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10300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shì</a:t>
            </a:r>
            <a:r>
              <a:rPr lang="en-US" altLang="zh-CN" sz="10300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103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en-US" altLang="zh-CN" sz="10300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103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en-US" altLang="zh-CN" sz="10300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517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099501-0BA8-44B6-BB54-8578D320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sz="9600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虽然</a:t>
            </a:r>
            <a:r>
              <a:rPr lang="en-US" altLang="zh-CN" sz="9600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9600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但是</a:t>
            </a:r>
            <a:r>
              <a:rPr lang="en-US" altLang="zh-CN" sz="9600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90935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32250-4F0A-431C-A2F1-FACEFF9A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tā </a:t>
            </a:r>
          </a:p>
        </p:txBody>
      </p:sp>
    </p:spTree>
    <p:extLst>
      <p:ext uri="{BB962C8B-B14F-4D97-AF65-F5344CB8AC3E}">
        <p14:creationId xmlns:p14="http://schemas.microsoft.com/office/powerpoint/2010/main" val="178883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54842-B2FC-4CD7-8E61-97ED6327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它</a:t>
            </a:r>
          </a:p>
        </p:txBody>
      </p:sp>
    </p:spTree>
    <p:extLst>
      <p:ext uri="{BB962C8B-B14F-4D97-AF65-F5344CB8AC3E}">
        <p14:creationId xmlns:p14="http://schemas.microsoft.com/office/powerpoint/2010/main" val="15665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7753C6-5BA1-4613-A6B5-017FE6AF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八</a:t>
            </a:r>
          </a:p>
        </p:txBody>
      </p:sp>
    </p:spTree>
    <p:extLst>
      <p:ext uri="{BB962C8B-B14F-4D97-AF65-F5344CB8AC3E}">
        <p14:creationId xmlns:p14="http://schemas.microsoft.com/office/powerpoint/2010/main" val="384589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9F1120-E577-4D6F-A21F-6E77DEDE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duō shǎo </a:t>
            </a:r>
          </a:p>
        </p:txBody>
      </p:sp>
    </p:spTree>
    <p:extLst>
      <p:ext uri="{BB962C8B-B14F-4D97-AF65-F5344CB8AC3E}">
        <p14:creationId xmlns:p14="http://schemas.microsoft.com/office/powerpoint/2010/main" val="331377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6BA8B8-79C6-4666-991C-106228E8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tī zú qiú </a:t>
            </a:r>
          </a:p>
        </p:txBody>
      </p:sp>
    </p:spTree>
    <p:extLst>
      <p:ext uri="{BB962C8B-B14F-4D97-AF65-F5344CB8AC3E}">
        <p14:creationId xmlns:p14="http://schemas.microsoft.com/office/powerpoint/2010/main" val="31931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472314-F90B-4394-84CF-5453E64E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踢足球</a:t>
            </a:r>
          </a:p>
        </p:txBody>
      </p:sp>
    </p:spTree>
    <p:extLst>
      <p:ext uri="{BB962C8B-B14F-4D97-AF65-F5344CB8AC3E}">
        <p14:creationId xmlns:p14="http://schemas.microsoft.com/office/powerpoint/2010/main" val="56029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4EF465-ED2C-4247-A799-1B8DA5477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tí </a:t>
            </a:r>
          </a:p>
        </p:txBody>
      </p:sp>
    </p:spTree>
    <p:extLst>
      <p:ext uri="{BB962C8B-B14F-4D97-AF65-F5344CB8AC3E}">
        <p14:creationId xmlns:p14="http://schemas.microsoft.com/office/powerpoint/2010/main" val="295138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2709E7-2E50-4852-9DC5-06F981BA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</a:p>
        </p:txBody>
      </p:sp>
    </p:spTree>
    <p:extLst>
      <p:ext uri="{BB962C8B-B14F-4D97-AF65-F5344CB8AC3E}">
        <p14:creationId xmlns:p14="http://schemas.microsoft.com/office/powerpoint/2010/main" val="109748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CA6C1D-F6C4-4C2A-9928-D99E8D70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tiào wǔ </a:t>
            </a:r>
          </a:p>
        </p:txBody>
      </p:sp>
    </p:spTree>
    <p:extLst>
      <p:ext uri="{BB962C8B-B14F-4D97-AF65-F5344CB8AC3E}">
        <p14:creationId xmlns:p14="http://schemas.microsoft.com/office/powerpoint/2010/main" val="29303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3A9F27-4214-4779-989A-2829D7CF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跳舞</a:t>
            </a:r>
          </a:p>
        </p:txBody>
      </p:sp>
    </p:spTree>
    <p:extLst>
      <p:ext uri="{BB962C8B-B14F-4D97-AF65-F5344CB8AC3E}">
        <p14:creationId xmlns:p14="http://schemas.microsoft.com/office/powerpoint/2010/main" val="140567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71F4C2-6CC0-4036-9C76-84F1CDD2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wài </a:t>
            </a:r>
          </a:p>
        </p:txBody>
      </p:sp>
    </p:spTree>
    <p:extLst>
      <p:ext uri="{BB962C8B-B14F-4D97-AF65-F5344CB8AC3E}">
        <p14:creationId xmlns:p14="http://schemas.microsoft.com/office/powerpoint/2010/main" val="41402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1CD2AA-6731-4F5F-8B9A-980C549D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外</a:t>
            </a:r>
          </a:p>
        </p:txBody>
      </p:sp>
    </p:spTree>
    <p:extLst>
      <p:ext uri="{BB962C8B-B14F-4D97-AF65-F5344CB8AC3E}">
        <p14:creationId xmlns:p14="http://schemas.microsoft.com/office/powerpoint/2010/main" val="40160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D2387-7A79-4684-BD95-DC4CA790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wán </a:t>
            </a:r>
          </a:p>
        </p:txBody>
      </p:sp>
    </p:spTree>
    <p:extLst>
      <p:ext uri="{BB962C8B-B14F-4D97-AF65-F5344CB8AC3E}">
        <p14:creationId xmlns:p14="http://schemas.microsoft.com/office/powerpoint/2010/main" val="194353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65D72F-18AD-44F8-A921-3C4E13AC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完</a:t>
            </a:r>
          </a:p>
        </p:txBody>
      </p:sp>
    </p:spTree>
    <p:extLst>
      <p:ext uri="{BB962C8B-B14F-4D97-AF65-F5344CB8AC3E}">
        <p14:creationId xmlns:p14="http://schemas.microsoft.com/office/powerpoint/2010/main" val="7786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3A5EAA-2D96-470C-B578-DF601B7F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多少</a:t>
            </a:r>
          </a:p>
        </p:txBody>
      </p:sp>
    </p:spTree>
    <p:extLst>
      <p:ext uri="{BB962C8B-B14F-4D97-AF65-F5344CB8AC3E}">
        <p14:creationId xmlns:p14="http://schemas.microsoft.com/office/powerpoint/2010/main" val="56864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AFC603-A830-435A-A4D9-3FB6DFD1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wán </a:t>
            </a:r>
          </a:p>
        </p:txBody>
      </p:sp>
    </p:spTree>
    <p:extLst>
      <p:ext uri="{BB962C8B-B14F-4D97-AF65-F5344CB8AC3E}">
        <p14:creationId xmlns:p14="http://schemas.microsoft.com/office/powerpoint/2010/main" val="220757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40A087-954A-4B49-ABB1-65A9EE6C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玩</a:t>
            </a:r>
          </a:p>
        </p:txBody>
      </p:sp>
    </p:spTree>
    <p:extLst>
      <p:ext uri="{BB962C8B-B14F-4D97-AF65-F5344CB8AC3E}">
        <p14:creationId xmlns:p14="http://schemas.microsoft.com/office/powerpoint/2010/main" val="37652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EBFDB-AB25-46ED-A31D-880994AD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wǎn shɑnɡ </a:t>
            </a:r>
          </a:p>
        </p:txBody>
      </p:sp>
    </p:spTree>
    <p:extLst>
      <p:ext uri="{BB962C8B-B14F-4D97-AF65-F5344CB8AC3E}">
        <p14:creationId xmlns:p14="http://schemas.microsoft.com/office/powerpoint/2010/main" val="3759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36B268-554A-478F-A4B6-A7BB308E9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晚上</a:t>
            </a:r>
          </a:p>
        </p:txBody>
      </p:sp>
    </p:spTree>
    <p:extLst>
      <p:ext uri="{BB962C8B-B14F-4D97-AF65-F5344CB8AC3E}">
        <p14:creationId xmlns:p14="http://schemas.microsoft.com/office/powerpoint/2010/main" val="383440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43A672-B9F6-4D48-B770-865CC88C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wǎnɡ </a:t>
            </a:r>
          </a:p>
        </p:txBody>
      </p:sp>
    </p:spTree>
    <p:extLst>
      <p:ext uri="{BB962C8B-B14F-4D97-AF65-F5344CB8AC3E}">
        <p14:creationId xmlns:p14="http://schemas.microsoft.com/office/powerpoint/2010/main" val="7667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FEFD43-7C4F-4AD8-B31D-33913FD46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往</a:t>
            </a:r>
          </a:p>
        </p:txBody>
      </p:sp>
    </p:spTree>
    <p:extLst>
      <p:ext uri="{BB962C8B-B14F-4D97-AF65-F5344CB8AC3E}">
        <p14:creationId xmlns:p14="http://schemas.microsoft.com/office/powerpoint/2010/main" val="24937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4F430D-DEB3-49BD-84C4-7233E2FE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wèi shén me </a:t>
            </a:r>
          </a:p>
        </p:txBody>
      </p:sp>
    </p:spTree>
    <p:extLst>
      <p:ext uri="{BB962C8B-B14F-4D97-AF65-F5344CB8AC3E}">
        <p14:creationId xmlns:p14="http://schemas.microsoft.com/office/powerpoint/2010/main" val="63236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83727C-E5B0-4A39-9285-39493ACE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为什么</a:t>
            </a:r>
          </a:p>
        </p:txBody>
      </p:sp>
    </p:spTree>
    <p:extLst>
      <p:ext uri="{BB962C8B-B14F-4D97-AF65-F5344CB8AC3E}">
        <p14:creationId xmlns:p14="http://schemas.microsoft.com/office/powerpoint/2010/main" val="153300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722A98-8EBA-42F8-A47F-CEFA7B6F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wèn </a:t>
            </a:r>
          </a:p>
        </p:txBody>
      </p:sp>
    </p:spTree>
    <p:extLst>
      <p:ext uri="{BB962C8B-B14F-4D97-AF65-F5344CB8AC3E}">
        <p14:creationId xmlns:p14="http://schemas.microsoft.com/office/powerpoint/2010/main" val="380741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389BCB-B115-4C7C-A2D4-8DAD5C77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问</a:t>
            </a:r>
          </a:p>
        </p:txBody>
      </p:sp>
    </p:spTree>
    <p:extLst>
      <p:ext uri="{BB962C8B-B14F-4D97-AF65-F5344CB8AC3E}">
        <p14:creationId xmlns:p14="http://schemas.microsoft.com/office/powerpoint/2010/main" val="4024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C126B7-AAEC-439E-B518-CE685C4FB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ér zi </a:t>
            </a:r>
          </a:p>
        </p:txBody>
      </p:sp>
    </p:spTree>
    <p:extLst>
      <p:ext uri="{BB962C8B-B14F-4D97-AF65-F5344CB8AC3E}">
        <p14:creationId xmlns:p14="http://schemas.microsoft.com/office/powerpoint/2010/main" val="20160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CA5587-0593-4521-B116-9675E7B0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wèn tí </a:t>
            </a:r>
          </a:p>
        </p:txBody>
      </p:sp>
    </p:spTree>
    <p:extLst>
      <p:ext uri="{BB962C8B-B14F-4D97-AF65-F5344CB8AC3E}">
        <p14:creationId xmlns:p14="http://schemas.microsoft.com/office/powerpoint/2010/main" val="401040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46E50F-D88E-4D8D-B4E1-3D96EFB6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问题</a:t>
            </a:r>
          </a:p>
        </p:txBody>
      </p:sp>
    </p:spTree>
    <p:extLst>
      <p:ext uri="{BB962C8B-B14F-4D97-AF65-F5344CB8AC3E}">
        <p14:creationId xmlns:p14="http://schemas.microsoft.com/office/powerpoint/2010/main" val="1042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7C39A4-0DAA-4B0A-86BF-CF0A4F39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xī ɡuā </a:t>
            </a:r>
          </a:p>
        </p:txBody>
      </p:sp>
    </p:spTree>
    <p:extLst>
      <p:ext uri="{BB962C8B-B14F-4D97-AF65-F5344CB8AC3E}">
        <p14:creationId xmlns:p14="http://schemas.microsoft.com/office/powerpoint/2010/main" val="251857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AF2330-4F02-4547-A21E-FA36139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西瓜</a:t>
            </a:r>
          </a:p>
        </p:txBody>
      </p:sp>
    </p:spTree>
    <p:extLst>
      <p:ext uri="{BB962C8B-B14F-4D97-AF65-F5344CB8AC3E}">
        <p14:creationId xmlns:p14="http://schemas.microsoft.com/office/powerpoint/2010/main" val="354105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34A42D-D85F-44CD-9E41-B04932EC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xī wànɡ </a:t>
            </a:r>
          </a:p>
        </p:txBody>
      </p:sp>
    </p:spTree>
    <p:extLst>
      <p:ext uri="{BB962C8B-B14F-4D97-AF65-F5344CB8AC3E}">
        <p14:creationId xmlns:p14="http://schemas.microsoft.com/office/powerpoint/2010/main" val="180927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9B74C0-4206-48BB-92D3-509FEC9A0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希望</a:t>
            </a:r>
          </a:p>
        </p:txBody>
      </p:sp>
    </p:spTree>
    <p:extLst>
      <p:ext uri="{BB962C8B-B14F-4D97-AF65-F5344CB8AC3E}">
        <p14:creationId xmlns:p14="http://schemas.microsoft.com/office/powerpoint/2010/main" val="749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E7E7FC-ADB0-4803-B194-505A5205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xǐ </a:t>
            </a:r>
          </a:p>
        </p:txBody>
      </p:sp>
    </p:spTree>
    <p:extLst>
      <p:ext uri="{BB962C8B-B14F-4D97-AF65-F5344CB8AC3E}">
        <p14:creationId xmlns:p14="http://schemas.microsoft.com/office/powerpoint/2010/main" val="27913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369007-66B7-4033-8E01-D4AB060D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洗</a:t>
            </a:r>
          </a:p>
        </p:txBody>
      </p:sp>
    </p:spTree>
    <p:extLst>
      <p:ext uri="{BB962C8B-B14F-4D97-AF65-F5344CB8AC3E}">
        <p14:creationId xmlns:p14="http://schemas.microsoft.com/office/powerpoint/2010/main" val="285068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E0EB6D-1FA3-4926-BE93-33ABE36B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xiǎo shí </a:t>
            </a:r>
          </a:p>
        </p:txBody>
      </p:sp>
    </p:spTree>
    <p:extLst>
      <p:ext uri="{BB962C8B-B14F-4D97-AF65-F5344CB8AC3E}">
        <p14:creationId xmlns:p14="http://schemas.microsoft.com/office/powerpoint/2010/main" val="272211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1215BB-CC99-46FC-9530-E64138C7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小时</a:t>
            </a:r>
          </a:p>
        </p:txBody>
      </p:sp>
    </p:spTree>
    <p:extLst>
      <p:ext uri="{BB962C8B-B14F-4D97-AF65-F5344CB8AC3E}">
        <p14:creationId xmlns:p14="http://schemas.microsoft.com/office/powerpoint/2010/main" val="178215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31289-456E-482B-AED9-787F37EA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儿子</a:t>
            </a:r>
          </a:p>
        </p:txBody>
      </p:sp>
    </p:spTree>
    <p:extLst>
      <p:ext uri="{BB962C8B-B14F-4D97-AF65-F5344CB8AC3E}">
        <p14:creationId xmlns:p14="http://schemas.microsoft.com/office/powerpoint/2010/main" val="108406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7BF3D-C2D1-4645-8CDE-F87B05C1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xiào </a:t>
            </a:r>
          </a:p>
        </p:txBody>
      </p:sp>
    </p:spTree>
    <p:extLst>
      <p:ext uri="{BB962C8B-B14F-4D97-AF65-F5344CB8AC3E}">
        <p14:creationId xmlns:p14="http://schemas.microsoft.com/office/powerpoint/2010/main" val="19792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1450EB-E6ED-4DB9-9321-B648D9962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笑</a:t>
            </a:r>
          </a:p>
        </p:txBody>
      </p:sp>
    </p:spTree>
    <p:extLst>
      <p:ext uri="{BB962C8B-B14F-4D97-AF65-F5344CB8AC3E}">
        <p14:creationId xmlns:p14="http://schemas.microsoft.com/office/powerpoint/2010/main" val="369195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F535EE-907C-4B17-A96C-52309684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xīn </a:t>
            </a:r>
          </a:p>
        </p:txBody>
      </p:sp>
    </p:spTree>
    <p:extLst>
      <p:ext uri="{BB962C8B-B14F-4D97-AF65-F5344CB8AC3E}">
        <p14:creationId xmlns:p14="http://schemas.microsoft.com/office/powerpoint/2010/main" val="33671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1ADAFE-7FD9-49E3-B1B7-7F56B4BC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</a:p>
        </p:txBody>
      </p:sp>
    </p:spTree>
    <p:extLst>
      <p:ext uri="{BB962C8B-B14F-4D97-AF65-F5344CB8AC3E}">
        <p14:creationId xmlns:p14="http://schemas.microsoft.com/office/powerpoint/2010/main" val="16230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7DDEB0-D9F0-4B74-A049-0268BD08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xìnɡ </a:t>
            </a:r>
          </a:p>
        </p:txBody>
      </p:sp>
    </p:spTree>
    <p:extLst>
      <p:ext uri="{BB962C8B-B14F-4D97-AF65-F5344CB8AC3E}">
        <p14:creationId xmlns:p14="http://schemas.microsoft.com/office/powerpoint/2010/main" val="3207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4A8E0B-4BF0-4757-ABB6-B97AFBE7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姓</a:t>
            </a:r>
          </a:p>
        </p:txBody>
      </p:sp>
    </p:spTree>
    <p:extLst>
      <p:ext uri="{BB962C8B-B14F-4D97-AF65-F5344CB8AC3E}">
        <p14:creationId xmlns:p14="http://schemas.microsoft.com/office/powerpoint/2010/main" val="36493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AFDADD-3BC0-472B-965E-6AC4E88A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xiū xi </a:t>
            </a:r>
          </a:p>
        </p:txBody>
      </p:sp>
    </p:spTree>
    <p:extLst>
      <p:ext uri="{BB962C8B-B14F-4D97-AF65-F5344CB8AC3E}">
        <p14:creationId xmlns:p14="http://schemas.microsoft.com/office/powerpoint/2010/main" val="12924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D4C802-0BB2-4385-B28F-D8A8947EC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休息</a:t>
            </a:r>
          </a:p>
        </p:txBody>
      </p:sp>
    </p:spTree>
    <p:extLst>
      <p:ext uri="{BB962C8B-B14F-4D97-AF65-F5344CB8AC3E}">
        <p14:creationId xmlns:p14="http://schemas.microsoft.com/office/powerpoint/2010/main" val="28550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444BDE-9DA2-4088-9720-D9C49F8A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xuě </a:t>
            </a:r>
          </a:p>
        </p:txBody>
      </p:sp>
    </p:spTree>
    <p:extLst>
      <p:ext uri="{BB962C8B-B14F-4D97-AF65-F5344CB8AC3E}">
        <p14:creationId xmlns:p14="http://schemas.microsoft.com/office/powerpoint/2010/main" val="31236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C1DD62-A02D-4438-A35D-80728F7F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雪</a:t>
            </a:r>
          </a:p>
        </p:txBody>
      </p:sp>
    </p:spTree>
    <p:extLst>
      <p:ext uri="{BB962C8B-B14F-4D97-AF65-F5344CB8AC3E}">
        <p14:creationId xmlns:p14="http://schemas.microsoft.com/office/powerpoint/2010/main" val="119544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C021D2-9F4D-4982-B1AE-9D0AB1841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èr </a:t>
            </a:r>
          </a:p>
        </p:txBody>
      </p:sp>
    </p:spTree>
    <p:extLst>
      <p:ext uri="{BB962C8B-B14F-4D97-AF65-F5344CB8AC3E}">
        <p14:creationId xmlns:p14="http://schemas.microsoft.com/office/powerpoint/2010/main" val="7896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356622-3C03-4360-9B57-6E45D76E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yán sè </a:t>
            </a:r>
          </a:p>
        </p:txBody>
      </p:sp>
    </p:spTree>
    <p:extLst>
      <p:ext uri="{BB962C8B-B14F-4D97-AF65-F5344CB8AC3E}">
        <p14:creationId xmlns:p14="http://schemas.microsoft.com/office/powerpoint/2010/main" val="302353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F96659-AD90-4A4C-8E25-738DF654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颜色</a:t>
            </a:r>
          </a:p>
        </p:txBody>
      </p:sp>
    </p:spTree>
    <p:extLst>
      <p:ext uri="{BB962C8B-B14F-4D97-AF65-F5344CB8AC3E}">
        <p14:creationId xmlns:p14="http://schemas.microsoft.com/office/powerpoint/2010/main" val="12718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535DDF-DC50-4AE4-A086-AE6587BB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yǎn jinɡ </a:t>
            </a:r>
          </a:p>
        </p:txBody>
      </p:sp>
    </p:spTree>
    <p:extLst>
      <p:ext uri="{BB962C8B-B14F-4D97-AF65-F5344CB8AC3E}">
        <p14:creationId xmlns:p14="http://schemas.microsoft.com/office/powerpoint/2010/main" val="138975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4A2FC7-2DAE-4690-A4F9-096261EF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眼睛</a:t>
            </a:r>
          </a:p>
        </p:txBody>
      </p:sp>
    </p:spTree>
    <p:extLst>
      <p:ext uri="{BB962C8B-B14F-4D97-AF65-F5344CB8AC3E}">
        <p14:creationId xmlns:p14="http://schemas.microsoft.com/office/powerpoint/2010/main" val="13690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C90F49-F3B7-4A0C-B685-F920831E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yánɡ ròu </a:t>
            </a:r>
          </a:p>
        </p:txBody>
      </p:sp>
    </p:spTree>
    <p:extLst>
      <p:ext uri="{BB962C8B-B14F-4D97-AF65-F5344CB8AC3E}">
        <p14:creationId xmlns:p14="http://schemas.microsoft.com/office/powerpoint/2010/main" val="150429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C16893-1637-464B-8009-3D8E38A12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羊肉</a:t>
            </a:r>
          </a:p>
        </p:txBody>
      </p:sp>
    </p:spTree>
    <p:extLst>
      <p:ext uri="{BB962C8B-B14F-4D97-AF65-F5344CB8AC3E}">
        <p14:creationId xmlns:p14="http://schemas.microsoft.com/office/powerpoint/2010/main" val="296521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4C8ACB-C835-4CA5-A645-7A7F582E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yào </a:t>
            </a:r>
          </a:p>
        </p:txBody>
      </p:sp>
    </p:spTree>
    <p:extLst>
      <p:ext uri="{BB962C8B-B14F-4D97-AF65-F5344CB8AC3E}">
        <p14:creationId xmlns:p14="http://schemas.microsoft.com/office/powerpoint/2010/main" val="33631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5C9D19-8F18-4A84-8152-AAF8D33D9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药</a:t>
            </a:r>
          </a:p>
        </p:txBody>
      </p:sp>
    </p:spTree>
    <p:extLst>
      <p:ext uri="{BB962C8B-B14F-4D97-AF65-F5344CB8AC3E}">
        <p14:creationId xmlns:p14="http://schemas.microsoft.com/office/powerpoint/2010/main" val="27212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6FE319-663A-4465-A30A-3E14FF87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yào </a:t>
            </a:r>
          </a:p>
        </p:txBody>
      </p:sp>
    </p:spTree>
    <p:extLst>
      <p:ext uri="{BB962C8B-B14F-4D97-AF65-F5344CB8AC3E}">
        <p14:creationId xmlns:p14="http://schemas.microsoft.com/office/powerpoint/2010/main" val="35380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A6330B-49E6-4A64-9B07-6C6757FB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要</a:t>
            </a:r>
          </a:p>
        </p:txBody>
      </p:sp>
    </p:spTree>
    <p:extLst>
      <p:ext uri="{BB962C8B-B14F-4D97-AF65-F5344CB8AC3E}">
        <p14:creationId xmlns:p14="http://schemas.microsoft.com/office/powerpoint/2010/main" val="105198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476308-6B7F-46F3-9AAB-C40C28C3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</a:p>
        </p:txBody>
      </p:sp>
    </p:spTree>
    <p:extLst>
      <p:ext uri="{BB962C8B-B14F-4D97-AF65-F5344CB8AC3E}">
        <p14:creationId xmlns:p14="http://schemas.microsoft.com/office/powerpoint/2010/main" val="7906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02408E-9045-4586-B8DA-823C4EE7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yě </a:t>
            </a:r>
          </a:p>
        </p:txBody>
      </p:sp>
    </p:spTree>
    <p:extLst>
      <p:ext uri="{BB962C8B-B14F-4D97-AF65-F5344CB8AC3E}">
        <p14:creationId xmlns:p14="http://schemas.microsoft.com/office/powerpoint/2010/main" val="107762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6705F-6D38-45B7-88FA-40D6E474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也</a:t>
            </a:r>
          </a:p>
        </p:txBody>
      </p:sp>
    </p:spTree>
    <p:extLst>
      <p:ext uri="{BB962C8B-B14F-4D97-AF65-F5344CB8AC3E}">
        <p14:creationId xmlns:p14="http://schemas.microsoft.com/office/powerpoint/2010/main" val="120634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0B5C0-E116-48D8-AB66-F5452543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yì qǐ </a:t>
            </a:r>
          </a:p>
        </p:txBody>
      </p:sp>
    </p:spTree>
    <p:extLst>
      <p:ext uri="{BB962C8B-B14F-4D97-AF65-F5344CB8AC3E}">
        <p14:creationId xmlns:p14="http://schemas.microsoft.com/office/powerpoint/2010/main" val="23520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19EEF4-2ED9-4F4B-B2E8-8624BDF1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一起</a:t>
            </a:r>
          </a:p>
        </p:txBody>
      </p:sp>
    </p:spTree>
    <p:extLst>
      <p:ext uri="{BB962C8B-B14F-4D97-AF65-F5344CB8AC3E}">
        <p14:creationId xmlns:p14="http://schemas.microsoft.com/office/powerpoint/2010/main" val="10229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9AF84-F586-48DA-8010-648A2217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yí xià </a:t>
            </a:r>
          </a:p>
        </p:txBody>
      </p:sp>
    </p:spTree>
    <p:extLst>
      <p:ext uri="{BB962C8B-B14F-4D97-AF65-F5344CB8AC3E}">
        <p14:creationId xmlns:p14="http://schemas.microsoft.com/office/powerpoint/2010/main" val="30707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9C8F3D-5EC8-4787-A6A9-DBCBD4EE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一下</a:t>
            </a:r>
          </a:p>
        </p:txBody>
      </p:sp>
    </p:spTree>
    <p:extLst>
      <p:ext uri="{BB962C8B-B14F-4D97-AF65-F5344CB8AC3E}">
        <p14:creationId xmlns:p14="http://schemas.microsoft.com/office/powerpoint/2010/main" val="26103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8C88F-A560-460D-A6B1-A90E31A0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yǐ jīnɡ </a:t>
            </a:r>
          </a:p>
        </p:txBody>
      </p:sp>
    </p:spTree>
    <p:extLst>
      <p:ext uri="{BB962C8B-B14F-4D97-AF65-F5344CB8AC3E}">
        <p14:creationId xmlns:p14="http://schemas.microsoft.com/office/powerpoint/2010/main" val="202338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5BDCA1-DB99-4640-9AE6-6E5696A1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已经</a:t>
            </a:r>
          </a:p>
        </p:txBody>
      </p:sp>
    </p:spTree>
    <p:extLst>
      <p:ext uri="{BB962C8B-B14F-4D97-AF65-F5344CB8AC3E}">
        <p14:creationId xmlns:p14="http://schemas.microsoft.com/office/powerpoint/2010/main" val="408251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7F63A9-9413-44B6-A613-ABA42F3D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yì si </a:t>
            </a:r>
          </a:p>
        </p:txBody>
      </p:sp>
    </p:spTree>
    <p:extLst>
      <p:ext uri="{BB962C8B-B14F-4D97-AF65-F5344CB8AC3E}">
        <p14:creationId xmlns:p14="http://schemas.microsoft.com/office/powerpoint/2010/main" val="119909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945D27-193F-4E41-A825-7A83B127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意思</a:t>
            </a:r>
          </a:p>
        </p:txBody>
      </p:sp>
    </p:spTree>
    <p:extLst>
      <p:ext uri="{BB962C8B-B14F-4D97-AF65-F5344CB8AC3E}">
        <p14:creationId xmlns:p14="http://schemas.microsoft.com/office/powerpoint/2010/main" val="333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6F1EB0-4DB4-441C-971E-55D47817D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fàn diàn </a:t>
            </a:r>
          </a:p>
        </p:txBody>
      </p:sp>
    </p:spTree>
    <p:extLst>
      <p:ext uri="{BB962C8B-B14F-4D97-AF65-F5344CB8AC3E}">
        <p14:creationId xmlns:p14="http://schemas.microsoft.com/office/powerpoint/2010/main" val="254671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57C4C4-D456-46B6-B74B-6E3F6E3C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altLang="zh-CN" sz="10300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yīn</a:t>
            </a:r>
            <a:r>
              <a:rPr lang="en-US" altLang="zh-CN" sz="10300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10300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wèi</a:t>
            </a:r>
            <a:r>
              <a:rPr lang="en-US" altLang="zh-CN" sz="10300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103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en-US" altLang="zh-CN" sz="10300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103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br>
              <a:rPr lang="en-US" altLang="zh-CN" sz="10300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</a:br>
            <a:r>
              <a:rPr lang="en-US" altLang="zh-CN" sz="10300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suó</a:t>
            </a:r>
            <a:r>
              <a:rPr lang="en-US" altLang="zh-CN" sz="10300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10300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yǐ</a:t>
            </a:r>
            <a:r>
              <a:rPr lang="en-US" altLang="zh-CN" sz="10300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103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en-US" altLang="zh-CN" sz="10300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103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en-US" altLang="zh-CN" sz="10300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05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6F57FB-196A-40A0-B816-EC6B19C9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sz="9600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因为</a:t>
            </a:r>
            <a:r>
              <a:rPr lang="en-US" altLang="zh-CN" sz="9600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9600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所以</a:t>
            </a:r>
            <a:r>
              <a:rPr lang="en-US" altLang="zh-CN" sz="9600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7242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71CB7D-171E-4A8C-8BFA-02C5D625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yīn </a:t>
            </a:r>
          </a:p>
        </p:txBody>
      </p:sp>
    </p:spTree>
    <p:extLst>
      <p:ext uri="{BB962C8B-B14F-4D97-AF65-F5344CB8AC3E}">
        <p14:creationId xmlns:p14="http://schemas.microsoft.com/office/powerpoint/2010/main" val="248716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927BB-1DCE-46E1-AC89-D1617C8A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阴</a:t>
            </a:r>
          </a:p>
        </p:txBody>
      </p:sp>
    </p:spTree>
    <p:extLst>
      <p:ext uri="{BB962C8B-B14F-4D97-AF65-F5344CB8AC3E}">
        <p14:creationId xmlns:p14="http://schemas.microsoft.com/office/powerpoint/2010/main" val="4880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455AE7-D911-439A-904C-7A2BE260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yóu yǒnɡ </a:t>
            </a:r>
          </a:p>
        </p:txBody>
      </p:sp>
    </p:spTree>
    <p:extLst>
      <p:ext uri="{BB962C8B-B14F-4D97-AF65-F5344CB8AC3E}">
        <p14:creationId xmlns:p14="http://schemas.microsoft.com/office/powerpoint/2010/main" val="33929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66FFEB-7116-4530-BEB5-4354F6B4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游泳</a:t>
            </a:r>
          </a:p>
        </p:txBody>
      </p:sp>
    </p:spTree>
    <p:extLst>
      <p:ext uri="{BB962C8B-B14F-4D97-AF65-F5344CB8AC3E}">
        <p14:creationId xmlns:p14="http://schemas.microsoft.com/office/powerpoint/2010/main" val="377494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652E9-CF42-4932-9441-1E9BB1D2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yòu biɑn </a:t>
            </a:r>
          </a:p>
        </p:txBody>
      </p:sp>
    </p:spTree>
    <p:extLst>
      <p:ext uri="{BB962C8B-B14F-4D97-AF65-F5344CB8AC3E}">
        <p14:creationId xmlns:p14="http://schemas.microsoft.com/office/powerpoint/2010/main" val="46858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FCE3B-1E79-46BF-AFFB-5E92822E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右边</a:t>
            </a:r>
          </a:p>
        </p:txBody>
      </p:sp>
    </p:spTree>
    <p:extLst>
      <p:ext uri="{BB962C8B-B14F-4D97-AF65-F5344CB8AC3E}">
        <p14:creationId xmlns:p14="http://schemas.microsoft.com/office/powerpoint/2010/main" val="35773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CBB83D-ACC5-4773-BE17-2E1D2AF8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yú </a:t>
            </a:r>
          </a:p>
        </p:txBody>
      </p:sp>
    </p:spTree>
    <p:extLst>
      <p:ext uri="{BB962C8B-B14F-4D97-AF65-F5344CB8AC3E}">
        <p14:creationId xmlns:p14="http://schemas.microsoft.com/office/powerpoint/2010/main" val="36589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8F0DD6-75FB-4746-A0B1-4950C912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鱼</a:t>
            </a:r>
          </a:p>
        </p:txBody>
      </p:sp>
    </p:spTree>
    <p:extLst>
      <p:ext uri="{BB962C8B-B14F-4D97-AF65-F5344CB8AC3E}">
        <p14:creationId xmlns:p14="http://schemas.microsoft.com/office/powerpoint/2010/main" val="17987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9F705F-48B5-47A5-8842-895A7398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饭店</a:t>
            </a:r>
          </a:p>
        </p:txBody>
      </p:sp>
    </p:spTree>
    <p:extLst>
      <p:ext uri="{BB962C8B-B14F-4D97-AF65-F5344CB8AC3E}">
        <p14:creationId xmlns:p14="http://schemas.microsoft.com/office/powerpoint/2010/main" val="12494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8C7755-4CEE-4354-8825-E7A0CEC4F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yuǎn </a:t>
            </a:r>
          </a:p>
        </p:txBody>
      </p:sp>
    </p:spTree>
    <p:extLst>
      <p:ext uri="{BB962C8B-B14F-4D97-AF65-F5344CB8AC3E}">
        <p14:creationId xmlns:p14="http://schemas.microsoft.com/office/powerpoint/2010/main" val="144020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BB1C32-3D3E-4DC8-9D49-EE5325008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远</a:t>
            </a:r>
          </a:p>
        </p:txBody>
      </p:sp>
    </p:spTree>
    <p:extLst>
      <p:ext uri="{BB962C8B-B14F-4D97-AF65-F5344CB8AC3E}">
        <p14:creationId xmlns:p14="http://schemas.microsoft.com/office/powerpoint/2010/main" val="3023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78EF2-AFF8-4DE4-AB22-9CAF680E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yùn dònɡ </a:t>
            </a:r>
          </a:p>
        </p:txBody>
      </p:sp>
    </p:spTree>
    <p:extLst>
      <p:ext uri="{BB962C8B-B14F-4D97-AF65-F5344CB8AC3E}">
        <p14:creationId xmlns:p14="http://schemas.microsoft.com/office/powerpoint/2010/main" val="18529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8C53D2-0CD2-44FD-A1E7-BE2CADA1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运动</a:t>
            </a:r>
          </a:p>
        </p:txBody>
      </p:sp>
    </p:spTree>
    <p:extLst>
      <p:ext uri="{BB962C8B-B14F-4D97-AF65-F5344CB8AC3E}">
        <p14:creationId xmlns:p14="http://schemas.microsoft.com/office/powerpoint/2010/main" val="34137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18681B-53F8-49F3-A328-D6812DB8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zài </a:t>
            </a:r>
          </a:p>
        </p:txBody>
      </p:sp>
    </p:spTree>
    <p:extLst>
      <p:ext uri="{BB962C8B-B14F-4D97-AF65-F5344CB8AC3E}">
        <p14:creationId xmlns:p14="http://schemas.microsoft.com/office/powerpoint/2010/main" val="129823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DC5891-0CAA-421A-8E22-85E10D8C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再</a:t>
            </a:r>
          </a:p>
        </p:txBody>
      </p:sp>
    </p:spTree>
    <p:extLst>
      <p:ext uri="{BB962C8B-B14F-4D97-AF65-F5344CB8AC3E}">
        <p14:creationId xmlns:p14="http://schemas.microsoft.com/office/powerpoint/2010/main" val="189165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35442B-D3E3-49FC-B8D0-C957D3DA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zǎo shɑnɡ </a:t>
            </a:r>
          </a:p>
        </p:txBody>
      </p:sp>
    </p:spTree>
    <p:extLst>
      <p:ext uri="{BB962C8B-B14F-4D97-AF65-F5344CB8AC3E}">
        <p14:creationId xmlns:p14="http://schemas.microsoft.com/office/powerpoint/2010/main" val="141899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5C25B-EA44-49B1-879C-441989AF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早上</a:t>
            </a:r>
          </a:p>
        </p:txBody>
      </p:sp>
    </p:spTree>
    <p:extLst>
      <p:ext uri="{BB962C8B-B14F-4D97-AF65-F5344CB8AC3E}">
        <p14:creationId xmlns:p14="http://schemas.microsoft.com/office/powerpoint/2010/main" val="8479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CAC54-E0A4-4DF9-9F2F-C89745DF6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zhànɡ fu </a:t>
            </a:r>
          </a:p>
        </p:txBody>
      </p:sp>
    </p:spTree>
    <p:extLst>
      <p:ext uri="{BB962C8B-B14F-4D97-AF65-F5344CB8AC3E}">
        <p14:creationId xmlns:p14="http://schemas.microsoft.com/office/powerpoint/2010/main" val="14674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95845-7330-46EA-B976-61693462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丈夫</a:t>
            </a:r>
          </a:p>
        </p:txBody>
      </p:sp>
    </p:spTree>
    <p:extLst>
      <p:ext uri="{BB962C8B-B14F-4D97-AF65-F5344CB8AC3E}">
        <p14:creationId xmlns:p14="http://schemas.microsoft.com/office/powerpoint/2010/main" val="16973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07A8F9-1F88-4695-85BD-D8632B126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fēi jī </a:t>
            </a:r>
          </a:p>
        </p:txBody>
      </p:sp>
    </p:spTree>
    <p:extLst>
      <p:ext uri="{BB962C8B-B14F-4D97-AF65-F5344CB8AC3E}">
        <p14:creationId xmlns:p14="http://schemas.microsoft.com/office/powerpoint/2010/main" val="25285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9CEECC-0D7D-4880-A915-7D99B5682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zhǎo </a:t>
            </a:r>
          </a:p>
        </p:txBody>
      </p:sp>
    </p:spTree>
    <p:extLst>
      <p:ext uri="{BB962C8B-B14F-4D97-AF65-F5344CB8AC3E}">
        <p14:creationId xmlns:p14="http://schemas.microsoft.com/office/powerpoint/2010/main" val="297799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F75B52-26EF-48F7-8730-D51BFAF5A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找</a:t>
            </a:r>
          </a:p>
        </p:txBody>
      </p:sp>
    </p:spTree>
    <p:extLst>
      <p:ext uri="{BB962C8B-B14F-4D97-AF65-F5344CB8AC3E}">
        <p14:creationId xmlns:p14="http://schemas.microsoft.com/office/powerpoint/2010/main" val="274844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6B24F3-C0CC-4B45-B757-505D9B2C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zhe </a:t>
            </a:r>
          </a:p>
        </p:txBody>
      </p:sp>
    </p:spTree>
    <p:extLst>
      <p:ext uri="{BB962C8B-B14F-4D97-AF65-F5344CB8AC3E}">
        <p14:creationId xmlns:p14="http://schemas.microsoft.com/office/powerpoint/2010/main" val="226512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9FD3A7-B556-4D57-9B83-05695857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</a:p>
        </p:txBody>
      </p:sp>
    </p:spTree>
    <p:extLst>
      <p:ext uri="{BB962C8B-B14F-4D97-AF65-F5344CB8AC3E}">
        <p14:creationId xmlns:p14="http://schemas.microsoft.com/office/powerpoint/2010/main" val="4013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B41A40-8DDA-4808-BE2C-B3F6DFEE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zhēn </a:t>
            </a:r>
          </a:p>
        </p:txBody>
      </p:sp>
    </p:spTree>
    <p:extLst>
      <p:ext uri="{BB962C8B-B14F-4D97-AF65-F5344CB8AC3E}">
        <p14:creationId xmlns:p14="http://schemas.microsoft.com/office/powerpoint/2010/main" val="353528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AA0B8A-9DB4-45DE-9CAC-FACF613F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真</a:t>
            </a:r>
          </a:p>
        </p:txBody>
      </p:sp>
    </p:spTree>
    <p:extLst>
      <p:ext uri="{BB962C8B-B14F-4D97-AF65-F5344CB8AC3E}">
        <p14:creationId xmlns:p14="http://schemas.microsoft.com/office/powerpoint/2010/main" val="382975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443133-A617-4140-A5DC-9DE873F5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zhènɡ zài </a:t>
            </a:r>
          </a:p>
        </p:txBody>
      </p:sp>
    </p:spTree>
    <p:extLst>
      <p:ext uri="{BB962C8B-B14F-4D97-AF65-F5344CB8AC3E}">
        <p14:creationId xmlns:p14="http://schemas.microsoft.com/office/powerpoint/2010/main" val="28779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A2768-5291-4381-9FEA-B7792EDE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正在</a:t>
            </a:r>
          </a:p>
        </p:txBody>
      </p:sp>
    </p:spTree>
    <p:extLst>
      <p:ext uri="{BB962C8B-B14F-4D97-AF65-F5344CB8AC3E}">
        <p14:creationId xmlns:p14="http://schemas.microsoft.com/office/powerpoint/2010/main" val="5695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7C7EFE-9205-4D12-A4AF-BF0BD3F6F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zhǐ</a:t>
            </a:r>
            <a:endParaRPr lang="en-US" altLang="zh-CN" b="0" i="0" u="none" strike="noStrike" baseline="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346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8F5709-49F0-4408-8119-096C621D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只</a:t>
            </a:r>
            <a:r>
              <a:rPr lang="zh-CN" altLang="en-US" sz="9600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（量词）</a:t>
            </a:r>
          </a:p>
        </p:txBody>
      </p:sp>
    </p:spTree>
    <p:extLst>
      <p:ext uri="{BB962C8B-B14F-4D97-AF65-F5344CB8AC3E}">
        <p14:creationId xmlns:p14="http://schemas.microsoft.com/office/powerpoint/2010/main" val="94138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97E787-929E-44D8-A4ED-A8028681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飞机</a:t>
            </a:r>
          </a:p>
        </p:txBody>
      </p:sp>
    </p:spTree>
    <p:extLst>
      <p:ext uri="{BB962C8B-B14F-4D97-AF65-F5344CB8AC3E}">
        <p14:creationId xmlns:p14="http://schemas.microsoft.com/office/powerpoint/2010/main" val="17303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32B217-E980-44E4-9EE8-E0987C870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zhī dào </a:t>
            </a:r>
          </a:p>
        </p:txBody>
      </p:sp>
    </p:spTree>
    <p:extLst>
      <p:ext uri="{BB962C8B-B14F-4D97-AF65-F5344CB8AC3E}">
        <p14:creationId xmlns:p14="http://schemas.microsoft.com/office/powerpoint/2010/main" val="9538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EF8F3A-44ED-49C5-BF4A-538C66D3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知道</a:t>
            </a:r>
          </a:p>
        </p:txBody>
      </p:sp>
    </p:spTree>
    <p:extLst>
      <p:ext uri="{BB962C8B-B14F-4D97-AF65-F5344CB8AC3E}">
        <p14:creationId xmlns:p14="http://schemas.microsoft.com/office/powerpoint/2010/main" val="27667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98A2A-4EDC-480E-B285-4E11AE14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zhǔn bèi </a:t>
            </a:r>
          </a:p>
        </p:txBody>
      </p:sp>
    </p:spTree>
    <p:extLst>
      <p:ext uri="{BB962C8B-B14F-4D97-AF65-F5344CB8AC3E}">
        <p14:creationId xmlns:p14="http://schemas.microsoft.com/office/powerpoint/2010/main" val="328510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51CE7-A193-4892-B0A9-0702D38D8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准备</a:t>
            </a:r>
          </a:p>
        </p:txBody>
      </p:sp>
    </p:spTree>
    <p:extLst>
      <p:ext uri="{BB962C8B-B14F-4D97-AF65-F5344CB8AC3E}">
        <p14:creationId xmlns:p14="http://schemas.microsoft.com/office/powerpoint/2010/main" val="1559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E2873A-2B6C-472C-A283-0045CB30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zǒu </a:t>
            </a:r>
          </a:p>
        </p:txBody>
      </p:sp>
    </p:spTree>
    <p:extLst>
      <p:ext uri="{BB962C8B-B14F-4D97-AF65-F5344CB8AC3E}">
        <p14:creationId xmlns:p14="http://schemas.microsoft.com/office/powerpoint/2010/main" val="149362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17167D-756E-4762-877B-79215D726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走</a:t>
            </a:r>
          </a:p>
        </p:txBody>
      </p:sp>
    </p:spTree>
    <p:extLst>
      <p:ext uri="{BB962C8B-B14F-4D97-AF65-F5344CB8AC3E}">
        <p14:creationId xmlns:p14="http://schemas.microsoft.com/office/powerpoint/2010/main" val="326319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D9937F-03E5-4BA6-8F03-E1EAA956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zuì </a:t>
            </a:r>
          </a:p>
        </p:txBody>
      </p:sp>
    </p:spTree>
    <p:extLst>
      <p:ext uri="{BB962C8B-B14F-4D97-AF65-F5344CB8AC3E}">
        <p14:creationId xmlns:p14="http://schemas.microsoft.com/office/powerpoint/2010/main" val="266721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D9015E-2E47-4DB8-9160-4B9B1062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最</a:t>
            </a:r>
          </a:p>
        </p:txBody>
      </p:sp>
    </p:spTree>
    <p:extLst>
      <p:ext uri="{BB962C8B-B14F-4D97-AF65-F5344CB8AC3E}">
        <p14:creationId xmlns:p14="http://schemas.microsoft.com/office/powerpoint/2010/main" val="7731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1B3CAD-C244-40F7-8955-B9790C07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zuǒ</a:t>
            </a:r>
            <a:r>
              <a:rPr lang="en-US" altLang="zh-CN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biɑn</a:t>
            </a:r>
            <a:r>
              <a:rPr lang="en-US" altLang="zh-CN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460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EE8305-DCC9-4C87-8962-245E0357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左边</a:t>
            </a:r>
          </a:p>
        </p:txBody>
      </p:sp>
    </p:spTree>
    <p:extLst>
      <p:ext uri="{BB962C8B-B14F-4D97-AF65-F5344CB8AC3E}">
        <p14:creationId xmlns:p14="http://schemas.microsoft.com/office/powerpoint/2010/main" val="269711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272697-D3DF-46E8-BECF-FE4A822A2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dirty="0" err="1"/>
              <a:t>bà</a:t>
            </a:r>
            <a:r>
              <a:rPr lang="zh-CN" altLang="en-US" b="0" i="0" u="none" strike="noStrike" baseline="0" dirty="0">
                <a:solidFill>
                  <a:srgbClr val="80808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dirty="0" err="1"/>
              <a:t>bɑ</a:t>
            </a:r>
            <a:r>
              <a:rPr lang="zh-CN" altLang="en-US" b="0" i="0" u="none" strike="noStrike" baseline="0" dirty="0">
                <a:solidFill>
                  <a:srgbClr val="80808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09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A2210-0E65-4AC6-8E63-FFBD08E2A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ɡāo xìnɡ </a:t>
            </a:r>
          </a:p>
        </p:txBody>
      </p:sp>
    </p:spTree>
    <p:extLst>
      <p:ext uri="{BB962C8B-B14F-4D97-AF65-F5344CB8AC3E}">
        <p14:creationId xmlns:p14="http://schemas.microsoft.com/office/powerpoint/2010/main" val="35726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5E3DC4-4A66-46EC-948B-550D6E85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高兴</a:t>
            </a:r>
          </a:p>
        </p:txBody>
      </p:sp>
    </p:spTree>
    <p:extLst>
      <p:ext uri="{BB962C8B-B14F-4D97-AF65-F5344CB8AC3E}">
        <p14:creationId xmlns:p14="http://schemas.microsoft.com/office/powerpoint/2010/main" val="120781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162A08-81CB-4C58-9861-224050D5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ɡè </a:t>
            </a:r>
          </a:p>
        </p:txBody>
      </p:sp>
    </p:spTree>
    <p:extLst>
      <p:ext uri="{BB962C8B-B14F-4D97-AF65-F5344CB8AC3E}">
        <p14:creationId xmlns:p14="http://schemas.microsoft.com/office/powerpoint/2010/main" val="178623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C3DEE2-4D29-499C-9A99-75CD0C51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</a:p>
        </p:txBody>
      </p:sp>
    </p:spTree>
    <p:extLst>
      <p:ext uri="{BB962C8B-B14F-4D97-AF65-F5344CB8AC3E}">
        <p14:creationId xmlns:p14="http://schemas.microsoft.com/office/powerpoint/2010/main" val="201527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AF79F-D332-4F64-BFA3-C787E5C2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ɡōnɡ </a:t>
            </a:r>
            <a:r>
              <a:rPr lang="en-US" altLang="zh-CN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zuò</a:t>
            </a:r>
            <a:r>
              <a:rPr lang="en-US" altLang="zh-CN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23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CB854A-9D8E-4ADA-AA91-B639D4D5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工作</a:t>
            </a:r>
          </a:p>
        </p:txBody>
      </p:sp>
    </p:spTree>
    <p:extLst>
      <p:ext uri="{BB962C8B-B14F-4D97-AF65-F5344CB8AC3E}">
        <p14:creationId xmlns:p14="http://schemas.microsoft.com/office/powerpoint/2010/main" val="351291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394378-20E6-4C96-A07A-C63C50986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ɡǒu </a:t>
            </a:r>
          </a:p>
        </p:txBody>
      </p:sp>
    </p:spTree>
    <p:extLst>
      <p:ext uri="{BB962C8B-B14F-4D97-AF65-F5344CB8AC3E}">
        <p14:creationId xmlns:p14="http://schemas.microsoft.com/office/powerpoint/2010/main" val="384758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F863E4-47F0-4C29-BFF8-722B0ABD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狗</a:t>
            </a:r>
          </a:p>
        </p:txBody>
      </p:sp>
    </p:spTree>
    <p:extLst>
      <p:ext uri="{BB962C8B-B14F-4D97-AF65-F5344CB8AC3E}">
        <p14:creationId xmlns:p14="http://schemas.microsoft.com/office/powerpoint/2010/main" val="35320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71AFB3-7CC1-4C19-88F3-C8477F1E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hàn yǔ </a:t>
            </a:r>
          </a:p>
        </p:txBody>
      </p:sp>
    </p:spTree>
    <p:extLst>
      <p:ext uri="{BB962C8B-B14F-4D97-AF65-F5344CB8AC3E}">
        <p14:creationId xmlns:p14="http://schemas.microsoft.com/office/powerpoint/2010/main" val="26972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C1DC45-02CB-48E4-9513-37DBBE96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汉语</a:t>
            </a:r>
          </a:p>
        </p:txBody>
      </p:sp>
    </p:spTree>
    <p:extLst>
      <p:ext uri="{BB962C8B-B14F-4D97-AF65-F5344CB8AC3E}">
        <p14:creationId xmlns:p14="http://schemas.microsoft.com/office/powerpoint/2010/main" val="358382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FE9A71-8BC6-4A66-ABEC-48FF476B0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爸爸</a:t>
            </a:r>
          </a:p>
        </p:txBody>
      </p:sp>
    </p:spTree>
    <p:extLst>
      <p:ext uri="{BB962C8B-B14F-4D97-AF65-F5344CB8AC3E}">
        <p14:creationId xmlns:p14="http://schemas.microsoft.com/office/powerpoint/2010/main" val="20544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9DE7DA-6FE2-4EC3-B359-E1BF7812B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hǎo </a:t>
            </a:r>
          </a:p>
        </p:txBody>
      </p:sp>
    </p:spTree>
    <p:extLst>
      <p:ext uri="{BB962C8B-B14F-4D97-AF65-F5344CB8AC3E}">
        <p14:creationId xmlns:p14="http://schemas.microsoft.com/office/powerpoint/2010/main" val="39293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CF6F3A-521F-4871-98E2-7ABA0DF5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好</a:t>
            </a:r>
          </a:p>
        </p:txBody>
      </p:sp>
    </p:spTree>
    <p:extLst>
      <p:ext uri="{BB962C8B-B14F-4D97-AF65-F5344CB8AC3E}">
        <p14:creationId xmlns:p14="http://schemas.microsoft.com/office/powerpoint/2010/main" val="394134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FAF75E-8E7E-46B6-A22D-620A03962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hào </a:t>
            </a:r>
          </a:p>
        </p:txBody>
      </p:sp>
    </p:spTree>
    <p:extLst>
      <p:ext uri="{BB962C8B-B14F-4D97-AF65-F5344CB8AC3E}">
        <p14:creationId xmlns:p14="http://schemas.microsoft.com/office/powerpoint/2010/main" val="35567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CA389-F3FB-43EC-9949-CE76A08F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14928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E980F2-A8A0-4966-84BF-CD870387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hē </a:t>
            </a:r>
          </a:p>
        </p:txBody>
      </p:sp>
    </p:spTree>
    <p:extLst>
      <p:ext uri="{BB962C8B-B14F-4D97-AF65-F5344CB8AC3E}">
        <p14:creationId xmlns:p14="http://schemas.microsoft.com/office/powerpoint/2010/main" val="19815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11880B-EE86-46AB-A11B-E00714A7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喝</a:t>
            </a:r>
          </a:p>
        </p:txBody>
      </p:sp>
    </p:spTree>
    <p:extLst>
      <p:ext uri="{BB962C8B-B14F-4D97-AF65-F5344CB8AC3E}">
        <p14:creationId xmlns:p14="http://schemas.microsoft.com/office/powerpoint/2010/main" val="8643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1607FF-E8F5-4543-B789-7E69611A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hé </a:t>
            </a:r>
          </a:p>
        </p:txBody>
      </p:sp>
    </p:spTree>
    <p:extLst>
      <p:ext uri="{BB962C8B-B14F-4D97-AF65-F5344CB8AC3E}">
        <p14:creationId xmlns:p14="http://schemas.microsoft.com/office/powerpoint/2010/main" val="12781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9C0363-5938-42CC-9AAD-F80485D2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</a:p>
        </p:txBody>
      </p:sp>
    </p:spTree>
    <p:extLst>
      <p:ext uri="{BB962C8B-B14F-4D97-AF65-F5344CB8AC3E}">
        <p14:creationId xmlns:p14="http://schemas.microsoft.com/office/powerpoint/2010/main" val="80403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0C7B93-9F9D-4C42-AB3C-1883D916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hěn </a:t>
            </a:r>
          </a:p>
        </p:txBody>
      </p:sp>
    </p:spTree>
    <p:extLst>
      <p:ext uri="{BB962C8B-B14F-4D97-AF65-F5344CB8AC3E}">
        <p14:creationId xmlns:p14="http://schemas.microsoft.com/office/powerpoint/2010/main" val="12995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14AE96-473F-4A5A-8568-02D8258C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很</a:t>
            </a:r>
          </a:p>
        </p:txBody>
      </p:sp>
    </p:spTree>
    <p:extLst>
      <p:ext uri="{BB962C8B-B14F-4D97-AF65-F5344CB8AC3E}">
        <p14:creationId xmlns:p14="http://schemas.microsoft.com/office/powerpoint/2010/main" val="407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13607A-E61C-43FC-853E-2D4AE5927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bēi</a:t>
            </a:r>
            <a:r>
              <a:rPr lang="en-US" altLang="zh-CN" dirty="0"/>
              <a:t> </a:t>
            </a:r>
            <a:r>
              <a:rPr lang="en-US" altLang="zh-CN" dirty="0" err="1"/>
              <a:t>zi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294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C9864E-A961-4385-925D-9118117A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hòu</a:t>
            </a:r>
            <a:r>
              <a:rPr lang="en-US" altLang="zh-CN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miɑn</a:t>
            </a:r>
            <a:r>
              <a:rPr lang="en-US" altLang="zh-CN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462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05758E-BF2D-49E5-BDB8-B87C7135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 dirty="0">
                <a:latin typeface="楷体" panose="02010609060101010101" pitchFamily="49" charset="-122"/>
                <a:ea typeface="楷体" panose="02010609060101010101" pitchFamily="49" charset="-122"/>
              </a:rPr>
              <a:t>后面</a:t>
            </a:r>
          </a:p>
        </p:txBody>
      </p:sp>
    </p:spTree>
    <p:extLst>
      <p:ext uri="{BB962C8B-B14F-4D97-AF65-F5344CB8AC3E}">
        <p14:creationId xmlns:p14="http://schemas.microsoft.com/office/powerpoint/2010/main" val="388424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2E4ECE-91BA-4D8B-9BDB-18521D02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huí</a:t>
            </a:r>
            <a:r>
              <a:rPr lang="en-US" altLang="zh-CN" b="0" i="0" u="none" strike="noStrike" baseline="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397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8680D6-96C2-4A79-9C18-C3DA7863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回</a:t>
            </a:r>
          </a:p>
        </p:txBody>
      </p:sp>
    </p:spTree>
    <p:extLst>
      <p:ext uri="{BB962C8B-B14F-4D97-AF65-F5344CB8AC3E}">
        <p14:creationId xmlns:p14="http://schemas.microsoft.com/office/powerpoint/2010/main" val="29973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30EB29-8729-4CC0-B0FA-E535D2072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huì </a:t>
            </a:r>
          </a:p>
        </p:txBody>
      </p:sp>
    </p:spTree>
    <p:extLst>
      <p:ext uri="{BB962C8B-B14F-4D97-AF65-F5344CB8AC3E}">
        <p14:creationId xmlns:p14="http://schemas.microsoft.com/office/powerpoint/2010/main" val="20587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D4809A-F663-458B-BF4C-E75CAAC5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会</a:t>
            </a:r>
          </a:p>
        </p:txBody>
      </p:sp>
    </p:spTree>
    <p:extLst>
      <p:ext uri="{BB962C8B-B14F-4D97-AF65-F5344CB8AC3E}">
        <p14:creationId xmlns:p14="http://schemas.microsoft.com/office/powerpoint/2010/main" val="282423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9EED7A-F8B8-4B38-8D0F-35B671BF9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jǐ </a:t>
            </a:r>
          </a:p>
        </p:txBody>
      </p:sp>
    </p:spTree>
    <p:extLst>
      <p:ext uri="{BB962C8B-B14F-4D97-AF65-F5344CB8AC3E}">
        <p14:creationId xmlns:p14="http://schemas.microsoft.com/office/powerpoint/2010/main" val="9465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F714FE-C9C1-4D11-B6A7-9AF0E56A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几</a:t>
            </a:r>
          </a:p>
        </p:txBody>
      </p:sp>
    </p:spTree>
    <p:extLst>
      <p:ext uri="{BB962C8B-B14F-4D97-AF65-F5344CB8AC3E}">
        <p14:creationId xmlns:p14="http://schemas.microsoft.com/office/powerpoint/2010/main" val="428143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10F282-0BCE-4987-AAF7-6523E87E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jiā </a:t>
            </a:r>
          </a:p>
        </p:txBody>
      </p:sp>
    </p:spTree>
    <p:extLst>
      <p:ext uri="{BB962C8B-B14F-4D97-AF65-F5344CB8AC3E}">
        <p14:creationId xmlns:p14="http://schemas.microsoft.com/office/powerpoint/2010/main" val="281487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9F738C-40A3-48A9-A80D-E219AABB9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家</a:t>
            </a:r>
          </a:p>
        </p:txBody>
      </p:sp>
    </p:spTree>
    <p:extLst>
      <p:ext uri="{BB962C8B-B14F-4D97-AF65-F5344CB8AC3E}">
        <p14:creationId xmlns:p14="http://schemas.microsoft.com/office/powerpoint/2010/main" val="33218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5F7D73-AF2F-405A-9D8F-B18016D20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杯子</a:t>
            </a:r>
          </a:p>
        </p:txBody>
      </p:sp>
    </p:spTree>
    <p:extLst>
      <p:ext uri="{BB962C8B-B14F-4D97-AF65-F5344CB8AC3E}">
        <p14:creationId xmlns:p14="http://schemas.microsoft.com/office/powerpoint/2010/main" val="202346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1A1629-EF50-46A3-A201-BB333867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jiào </a:t>
            </a:r>
          </a:p>
        </p:txBody>
      </p:sp>
    </p:spTree>
    <p:extLst>
      <p:ext uri="{BB962C8B-B14F-4D97-AF65-F5344CB8AC3E}">
        <p14:creationId xmlns:p14="http://schemas.microsoft.com/office/powerpoint/2010/main" val="8739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7931EB-7BC2-4452-A1A2-A8A6CBB48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叫</a:t>
            </a:r>
          </a:p>
        </p:txBody>
      </p:sp>
    </p:spTree>
    <p:extLst>
      <p:ext uri="{BB962C8B-B14F-4D97-AF65-F5344CB8AC3E}">
        <p14:creationId xmlns:p14="http://schemas.microsoft.com/office/powerpoint/2010/main" val="168294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688CCE-772D-4D7C-A327-2D1F5231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jīn tiān </a:t>
            </a:r>
          </a:p>
        </p:txBody>
      </p:sp>
    </p:spTree>
    <p:extLst>
      <p:ext uri="{BB962C8B-B14F-4D97-AF65-F5344CB8AC3E}">
        <p14:creationId xmlns:p14="http://schemas.microsoft.com/office/powerpoint/2010/main" val="329201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5EBA60-B077-42AC-A00A-88E0BDE1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今天</a:t>
            </a:r>
          </a:p>
        </p:txBody>
      </p:sp>
    </p:spTree>
    <p:extLst>
      <p:ext uri="{BB962C8B-B14F-4D97-AF65-F5344CB8AC3E}">
        <p14:creationId xmlns:p14="http://schemas.microsoft.com/office/powerpoint/2010/main" val="41502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948E5E-22C5-4178-8852-B90AC026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jiǔ </a:t>
            </a:r>
          </a:p>
        </p:txBody>
      </p:sp>
    </p:spTree>
    <p:extLst>
      <p:ext uri="{BB962C8B-B14F-4D97-AF65-F5344CB8AC3E}">
        <p14:creationId xmlns:p14="http://schemas.microsoft.com/office/powerpoint/2010/main" val="381049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522635-C614-456A-8815-68A11AFBC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九</a:t>
            </a:r>
          </a:p>
        </p:txBody>
      </p:sp>
    </p:spTree>
    <p:extLst>
      <p:ext uri="{BB962C8B-B14F-4D97-AF65-F5344CB8AC3E}">
        <p14:creationId xmlns:p14="http://schemas.microsoft.com/office/powerpoint/2010/main" val="205118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EDD66-91D2-4D60-90BD-F9CFA9A19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kāi </a:t>
            </a:r>
          </a:p>
        </p:txBody>
      </p:sp>
    </p:spTree>
    <p:extLst>
      <p:ext uri="{BB962C8B-B14F-4D97-AF65-F5344CB8AC3E}">
        <p14:creationId xmlns:p14="http://schemas.microsoft.com/office/powerpoint/2010/main" val="18097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D3D3-E222-4996-B516-DEFCD817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开</a:t>
            </a:r>
          </a:p>
        </p:txBody>
      </p:sp>
    </p:spTree>
    <p:extLst>
      <p:ext uri="{BB962C8B-B14F-4D97-AF65-F5344CB8AC3E}">
        <p14:creationId xmlns:p14="http://schemas.microsoft.com/office/powerpoint/2010/main" val="11151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B27EDF-0142-43FA-8B9B-E9ED1EA0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>
                <a:latin typeface="GB Pinyinok-B" panose="02010601030101010101" pitchFamily="2" charset="-122"/>
                <a:ea typeface="GB Pinyinok-B" panose="02010601030101010101" pitchFamily="2" charset="-122"/>
              </a:rPr>
              <a:t>kàn </a:t>
            </a:r>
          </a:p>
        </p:txBody>
      </p:sp>
    </p:spTree>
    <p:extLst>
      <p:ext uri="{BB962C8B-B14F-4D97-AF65-F5344CB8AC3E}">
        <p14:creationId xmlns:p14="http://schemas.microsoft.com/office/powerpoint/2010/main" val="18363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F33D5-048F-4EE4-B02E-7D812F36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CN" altLang="en-US" b="0" i="0" u="none" strike="noStrike" kern="100" baseline="0">
                <a:latin typeface="楷体" panose="02010609060101010101" pitchFamily="49" charset="-122"/>
                <a:ea typeface="楷体" panose="02010609060101010101" pitchFamily="49" charset="-122"/>
              </a:rPr>
              <a:t>看</a:t>
            </a:r>
          </a:p>
        </p:txBody>
      </p:sp>
    </p:spTree>
    <p:extLst>
      <p:ext uri="{BB962C8B-B14F-4D97-AF65-F5344CB8AC3E}">
        <p14:creationId xmlns:p14="http://schemas.microsoft.com/office/powerpoint/2010/main" val="2419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"/>
    </mc:Choice>
    <mc:Fallback xmlns="">
      <p:transition spd="slow" advClick="0" advTm="20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一二级</Template>
  <TotalTime>112</TotalTime>
  <Words>799</Words>
  <Application>Microsoft Office PowerPoint</Application>
  <PresentationFormat>宽屏</PresentationFormat>
  <Paragraphs>608</Paragraphs>
  <Slides>599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599</vt:i4>
      </vt:variant>
      <vt:variant>
        <vt:lpstr>自定义放映</vt:lpstr>
      </vt:variant>
      <vt:variant>
        <vt:i4>10</vt:i4>
      </vt:variant>
    </vt:vector>
  </HeadingPairs>
  <TitlesOfParts>
    <vt:vector size="615" baseType="lpstr">
      <vt:lpstr>GB Pinyinok-B</vt:lpstr>
      <vt:lpstr>等线</vt:lpstr>
      <vt:lpstr>楷体</vt:lpstr>
      <vt:lpstr>宋体</vt:lpstr>
      <vt:lpstr>Arial</vt:lpstr>
      <vt:lpstr>Office 主题​​</vt:lpstr>
      <vt:lpstr>PowerPoint 演示文稿</vt:lpstr>
      <vt:lpstr>ài </vt:lpstr>
      <vt:lpstr>爱</vt:lpstr>
      <vt:lpstr>bā </vt:lpstr>
      <vt:lpstr>八</vt:lpstr>
      <vt:lpstr>bà bɑ </vt:lpstr>
      <vt:lpstr>爸爸</vt:lpstr>
      <vt:lpstr>bēi zi </vt:lpstr>
      <vt:lpstr>杯子</vt:lpstr>
      <vt:lpstr>běi jīnɡ </vt:lpstr>
      <vt:lpstr>北京</vt:lpstr>
      <vt:lpstr>běn </vt:lpstr>
      <vt:lpstr>本</vt:lpstr>
      <vt:lpstr>bú </vt:lpstr>
      <vt:lpstr>不</vt:lpstr>
      <vt:lpstr>bú kè qi </vt:lpstr>
      <vt:lpstr>不客气</vt:lpstr>
      <vt:lpstr>cài </vt:lpstr>
      <vt:lpstr>菜</vt:lpstr>
      <vt:lpstr>chá </vt:lpstr>
      <vt:lpstr>茶</vt:lpstr>
      <vt:lpstr>chī </vt:lpstr>
      <vt:lpstr>吃</vt:lpstr>
      <vt:lpstr>chū zū chē </vt:lpstr>
      <vt:lpstr>出租车</vt:lpstr>
      <vt:lpstr>dǎ diàn huà </vt:lpstr>
      <vt:lpstr>打电话</vt:lpstr>
      <vt:lpstr>dà </vt:lpstr>
      <vt:lpstr>大</vt:lpstr>
      <vt:lpstr>de </vt:lpstr>
      <vt:lpstr>的</vt:lpstr>
      <vt:lpstr>diǎn </vt:lpstr>
      <vt:lpstr>点</vt:lpstr>
      <vt:lpstr>diàn nǎo </vt:lpstr>
      <vt:lpstr>电脑</vt:lpstr>
      <vt:lpstr>diàn shì </vt:lpstr>
      <vt:lpstr>电视</vt:lpstr>
      <vt:lpstr>diàn yǐnɡ </vt:lpstr>
      <vt:lpstr>电影</vt:lpstr>
      <vt:lpstr>dōnɡ xi </vt:lpstr>
      <vt:lpstr>东西</vt:lpstr>
      <vt:lpstr>dōu </vt:lpstr>
      <vt:lpstr>都</vt:lpstr>
      <vt:lpstr>dú </vt:lpstr>
      <vt:lpstr>读</vt:lpstr>
      <vt:lpstr>duì bù qǐ </vt:lpstr>
      <vt:lpstr>对不起</vt:lpstr>
      <vt:lpstr>duō </vt:lpstr>
      <vt:lpstr>多</vt:lpstr>
      <vt:lpstr>duō shǎo </vt:lpstr>
      <vt:lpstr>多少</vt:lpstr>
      <vt:lpstr>ér zi </vt:lpstr>
      <vt:lpstr>儿子</vt:lpstr>
      <vt:lpstr>èr </vt:lpstr>
      <vt:lpstr>二</vt:lpstr>
      <vt:lpstr>fàn diàn </vt:lpstr>
      <vt:lpstr>饭店</vt:lpstr>
      <vt:lpstr>fēi jī </vt:lpstr>
      <vt:lpstr>飞机</vt:lpstr>
      <vt:lpstr>ɡāo xìnɡ </vt:lpstr>
      <vt:lpstr>高兴</vt:lpstr>
      <vt:lpstr>ɡè </vt:lpstr>
      <vt:lpstr>个</vt:lpstr>
      <vt:lpstr>ɡōnɡ zuò </vt:lpstr>
      <vt:lpstr>工作</vt:lpstr>
      <vt:lpstr>ɡǒu </vt:lpstr>
      <vt:lpstr>狗</vt:lpstr>
      <vt:lpstr>hàn yǔ </vt:lpstr>
      <vt:lpstr>汉语</vt:lpstr>
      <vt:lpstr>hǎo </vt:lpstr>
      <vt:lpstr>好</vt:lpstr>
      <vt:lpstr>hào </vt:lpstr>
      <vt:lpstr>号</vt:lpstr>
      <vt:lpstr>hē </vt:lpstr>
      <vt:lpstr>喝</vt:lpstr>
      <vt:lpstr>hé </vt:lpstr>
      <vt:lpstr>和</vt:lpstr>
      <vt:lpstr>hěn </vt:lpstr>
      <vt:lpstr>很</vt:lpstr>
      <vt:lpstr>hòu miɑn </vt:lpstr>
      <vt:lpstr>后面</vt:lpstr>
      <vt:lpstr>huí </vt:lpstr>
      <vt:lpstr>回</vt:lpstr>
      <vt:lpstr>huì </vt:lpstr>
      <vt:lpstr>会</vt:lpstr>
      <vt:lpstr>jǐ </vt:lpstr>
      <vt:lpstr>几</vt:lpstr>
      <vt:lpstr>jiā </vt:lpstr>
      <vt:lpstr>家</vt:lpstr>
      <vt:lpstr>jiào </vt:lpstr>
      <vt:lpstr>叫</vt:lpstr>
      <vt:lpstr>jīn tiān </vt:lpstr>
      <vt:lpstr>今天</vt:lpstr>
      <vt:lpstr>jiǔ </vt:lpstr>
      <vt:lpstr>九</vt:lpstr>
      <vt:lpstr>kāi </vt:lpstr>
      <vt:lpstr>开</vt:lpstr>
      <vt:lpstr>kàn </vt:lpstr>
      <vt:lpstr>看</vt:lpstr>
      <vt:lpstr>kàn jiàn </vt:lpstr>
      <vt:lpstr>看见</vt:lpstr>
      <vt:lpstr>kuài </vt:lpstr>
      <vt:lpstr>块</vt:lpstr>
      <vt:lpstr>lái </vt:lpstr>
      <vt:lpstr>来</vt:lpstr>
      <vt:lpstr>lǎo shī </vt:lpstr>
      <vt:lpstr>老师</vt:lpstr>
      <vt:lpstr>le </vt:lpstr>
      <vt:lpstr>了</vt:lpstr>
      <vt:lpstr>lěnɡ </vt:lpstr>
      <vt:lpstr>冷</vt:lpstr>
      <vt:lpstr>lǐ </vt:lpstr>
      <vt:lpstr>里</vt:lpstr>
      <vt:lpstr>liù </vt:lpstr>
      <vt:lpstr>六</vt:lpstr>
      <vt:lpstr>mā mɑ </vt:lpstr>
      <vt:lpstr>妈妈</vt:lpstr>
      <vt:lpstr>mɑ </vt:lpstr>
      <vt:lpstr>吗</vt:lpstr>
      <vt:lpstr>mǎi </vt:lpstr>
      <vt:lpstr>买</vt:lpstr>
      <vt:lpstr>māo </vt:lpstr>
      <vt:lpstr>猫</vt:lpstr>
      <vt:lpstr>méi ɡuān xi </vt:lpstr>
      <vt:lpstr>没关系</vt:lpstr>
      <vt:lpstr>méi yǒu </vt:lpstr>
      <vt:lpstr>没有</vt:lpstr>
      <vt:lpstr>mǐ fàn </vt:lpstr>
      <vt:lpstr>米饭</vt:lpstr>
      <vt:lpstr>mínɡ zi </vt:lpstr>
      <vt:lpstr>名字</vt:lpstr>
      <vt:lpstr>mínɡ tiān </vt:lpstr>
      <vt:lpstr>明天</vt:lpstr>
      <vt:lpstr>nǎ </vt:lpstr>
      <vt:lpstr>哪</vt:lpstr>
      <vt:lpstr>nǎ ér </vt:lpstr>
      <vt:lpstr>哪儿</vt:lpstr>
      <vt:lpstr>nà </vt:lpstr>
      <vt:lpstr>那</vt:lpstr>
      <vt:lpstr>ne </vt:lpstr>
      <vt:lpstr>呢</vt:lpstr>
      <vt:lpstr>nénɡ </vt:lpstr>
      <vt:lpstr>能</vt:lpstr>
      <vt:lpstr>nǐ </vt:lpstr>
      <vt:lpstr>你</vt:lpstr>
      <vt:lpstr>nián </vt:lpstr>
      <vt:lpstr>年</vt:lpstr>
      <vt:lpstr>nǚ ér </vt:lpstr>
      <vt:lpstr>女儿</vt:lpstr>
      <vt:lpstr>pénɡ you </vt:lpstr>
      <vt:lpstr>朋友</vt:lpstr>
      <vt:lpstr>piào liɑnɡ </vt:lpstr>
      <vt:lpstr>漂亮</vt:lpstr>
      <vt:lpstr>pínɡ ɡuǒ </vt:lpstr>
      <vt:lpstr>苹果</vt:lpstr>
      <vt:lpstr>qī </vt:lpstr>
      <vt:lpstr>七</vt:lpstr>
      <vt:lpstr>qián miɑn </vt:lpstr>
      <vt:lpstr>前面</vt:lpstr>
      <vt:lpstr>qián </vt:lpstr>
      <vt:lpstr>钱</vt:lpstr>
      <vt:lpstr>qǐnɡ </vt:lpstr>
      <vt:lpstr>请</vt:lpstr>
      <vt:lpstr>qù </vt:lpstr>
      <vt:lpstr>去</vt:lpstr>
      <vt:lpstr>rè </vt:lpstr>
      <vt:lpstr>热</vt:lpstr>
      <vt:lpstr>rén </vt:lpstr>
      <vt:lpstr>人</vt:lpstr>
      <vt:lpstr>rèn shí </vt:lpstr>
      <vt:lpstr>认识</vt:lpstr>
      <vt:lpstr>sān </vt:lpstr>
      <vt:lpstr>三</vt:lpstr>
      <vt:lpstr>shānɡ diàn </vt:lpstr>
      <vt:lpstr>商店</vt:lpstr>
      <vt:lpstr>shànɡ </vt:lpstr>
      <vt:lpstr>上</vt:lpstr>
      <vt:lpstr>shànɡ wǔ </vt:lpstr>
      <vt:lpstr>上午</vt:lpstr>
      <vt:lpstr>shǎo </vt:lpstr>
      <vt:lpstr>少</vt:lpstr>
      <vt:lpstr>shuí </vt:lpstr>
      <vt:lpstr>谁</vt:lpstr>
      <vt:lpstr>shén me </vt:lpstr>
      <vt:lpstr>什么</vt:lpstr>
      <vt:lpstr>shí </vt:lpstr>
      <vt:lpstr>十</vt:lpstr>
      <vt:lpstr>shí hou </vt:lpstr>
      <vt:lpstr>时候</vt:lpstr>
      <vt:lpstr>shì </vt:lpstr>
      <vt:lpstr>是</vt:lpstr>
      <vt:lpstr>shū </vt:lpstr>
      <vt:lpstr>书</vt:lpstr>
      <vt:lpstr>shuǐ </vt:lpstr>
      <vt:lpstr>水</vt:lpstr>
      <vt:lpstr>shuí ɡuǒ </vt:lpstr>
      <vt:lpstr>水果</vt:lpstr>
      <vt:lpstr>shuì jiào </vt:lpstr>
      <vt:lpstr>睡觉</vt:lpstr>
      <vt:lpstr>shuō </vt:lpstr>
      <vt:lpstr>说</vt:lpstr>
      <vt:lpstr>sì </vt:lpstr>
      <vt:lpstr>四</vt:lpstr>
      <vt:lpstr>suì </vt:lpstr>
      <vt:lpstr>岁</vt:lpstr>
      <vt:lpstr>tā </vt:lpstr>
      <vt:lpstr>他</vt:lpstr>
      <vt:lpstr>tā </vt:lpstr>
      <vt:lpstr>她</vt:lpstr>
      <vt:lpstr>tài </vt:lpstr>
      <vt:lpstr>太</vt:lpstr>
      <vt:lpstr>tiān qì </vt:lpstr>
      <vt:lpstr>天气</vt:lpstr>
      <vt:lpstr>tīnɡ </vt:lpstr>
      <vt:lpstr>听</vt:lpstr>
      <vt:lpstr>tónɡ xué </vt:lpstr>
      <vt:lpstr>同学</vt:lpstr>
      <vt:lpstr>wèi</vt:lpstr>
      <vt:lpstr>喂（叹词）</vt:lpstr>
      <vt:lpstr>wǒ </vt:lpstr>
      <vt:lpstr>我</vt:lpstr>
      <vt:lpstr>wǒ men </vt:lpstr>
      <vt:lpstr>我们</vt:lpstr>
      <vt:lpstr>wǔ </vt:lpstr>
      <vt:lpstr>五</vt:lpstr>
      <vt:lpstr>xǐ huɑn </vt:lpstr>
      <vt:lpstr>喜欢</vt:lpstr>
      <vt:lpstr>xià </vt:lpstr>
      <vt:lpstr>下</vt:lpstr>
      <vt:lpstr>xià wǔ </vt:lpstr>
      <vt:lpstr>下午</vt:lpstr>
      <vt:lpstr>xià yǔ </vt:lpstr>
      <vt:lpstr>下雨</vt:lpstr>
      <vt:lpstr>xiān shenɡ </vt:lpstr>
      <vt:lpstr>先生</vt:lpstr>
      <vt:lpstr>xiàn zài </vt:lpstr>
      <vt:lpstr>现在</vt:lpstr>
      <vt:lpstr>xiǎnɡ </vt:lpstr>
      <vt:lpstr>想</vt:lpstr>
      <vt:lpstr>xiǎo </vt:lpstr>
      <vt:lpstr>小</vt:lpstr>
      <vt:lpstr>xiáo jiě </vt:lpstr>
      <vt:lpstr>小姐</vt:lpstr>
      <vt:lpstr>xiē </vt:lpstr>
      <vt:lpstr>些</vt:lpstr>
      <vt:lpstr>xiě </vt:lpstr>
      <vt:lpstr>写</vt:lpstr>
      <vt:lpstr>xiè xie </vt:lpstr>
      <vt:lpstr>谢谢</vt:lpstr>
      <vt:lpstr>xīnɡ qī </vt:lpstr>
      <vt:lpstr>星期</vt:lpstr>
      <vt:lpstr>xué shenɡ </vt:lpstr>
      <vt:lpstr>学生</vt:lpstr>
      <vt:lpstr>xué xí </vt:lpstr>
      <vt:lpstr>学习</vt:lpstr>
      <vt:lpstr>xué xiào </vt:lpstr>
      <vt:lpstr>学校</vt:lpstr>
      <vt:lpstr>yī </vt:lpstr>
      <vt:lpstr>一</vt:lpstr>
      <vt:lpstr>yì dián ér </vt:lpstr>
      <vt:lpstr>一点儿</vt:lpstr>
      <vt:lpstr>yī fu </vt:lpstr>
      <vt:lpstr>衣服</vt:lpstr>
      <vt:lpstr>yī shenɡ </vt:lpstr>
      <vt:lpstr>医生</vt:lpstr>
      <vt:lpstr>yī yuàn </vt:lpstr>
      <vt:lpstr>医院</vt:lpstr>
      <vt:lpstr>yǐ zi </vt:lpstr>
      <vt:lpstr>椅子</vt:lpstr>
      <vt:lpstr>yǒu </vt:lpstr>
      <vt:lpstr>有</vt:lpstr>
      <vt:lpstr>yuè </vt:lpstr>
      <vt:lpstr>月</vt:lpstr>
      <vt:lpstr>zài jiàn </vt:lpstr>
      <vt:lpstr>再见</vt:lpstr>
      <vt:lpstr>zài </vt:lpstr>
      <vt:lpstr>在</vt:lpstr>
      <vt:lpstr>zěn me </vt:lpstr>
      <vt:lpstr>怎么</vt:lpstr>
      <vt:lpstr>zěn me yànɡ </vt:lpstr>
      <vt:lpstr>怎么样</vt:lpstr>
      <vt:lpstr>zhè </vt:lpstr>
      <vt:lpstr>这</vt:lpstr>
      <vt:lpstr>zhōnɡ ɡuó </vt:lpstr>
      <vt:lpstr>中国</vt:lpstr>
      <vt:lpstr>zhōnɡ wǔ </vt:lpstr>
      <vt:lpstr>中午</vt:lpstr>
      <vt:lpstr>zhù </vt:lpstr>
      <vt:lpstr>住</vt:lpstr>
      <vt:lpstr>zhuō zi </vt:lpstr>
      <vt:lpstr>桌子</vt:lpstr>
      <vt:lpstr>zì </vt:lpstr>
      <vt:lpstr>字</vt:lpstr>
      <vt:lpstr>zuó tiān </vt:lpstr>
      <vt:lpstr>昨天</vt:lpstr>
      <vt:lpstr>zuò </vt:lpstr>
      <vt:lpstr>坐</vt:lpstr>
      <vt:lpstr>zuò </vt:lpstr>
      <vt:lpstr>做</vt:lpstr>
      <vt:lpstr>bɑ </vt:lpstr>
      <vt:lpstr>吧</vt:lpstr>
      <vt:lpstr>bái </vt:lpstr>
      <vt:lpstr>白</vt:lpstr>
      <vt:lpstr>bǎi </vt:lpstr>
      <vt:lpstr>百</vt:lpstr>
      <vt:lpstr>bānɡ zhù </vt:lpstr>
      <vt:lpstr>帮助</vt:lpstr>
      <vt:lpstr>bào zhǐ </vt:lpstr>
      <vt:lpstr>报纸</vt:lpstr>
      <vt:lpstr>bǐ </vt:lpstr>
      <vt:lpstr>比</vt:lpstr>
      <vt:lpstr>bié </vt:lpstr>
      <vt:lpstr>别</vt:lpstr>
      <vt:lpstr>bīn ɡuǎn </vt:lpstr>
      <vt:lpstr>宾馆</vt:lpstr>
      <vt:lpstr>chánɡ</vt:lpstr>
      <vt:lpstr>长（形容词）</vt:lpstr>
      <vt:lpstr>chànɡ ɡē </vt:lpstr>
      <vt:lpstr>唱歌</vt:lpstr>
      <vt:lpstr>chū </vt:lpstr>
      <vt:lpstr>出</vt:lpstr>
      <vt:lpstr>chuān </vt:lpstr>
      <vt:lpstr>穿</vt:lpstr>
      <vt:lpstr>cì </vt:lpstr>
      <vt:lpstr>次</vt:lpstr>
      <vt:lpstr>cónɡ </vt:lpstr>
      <vt:lpstr>从</vt:lpstr>
      <vt:lpstr>cuò </vt:lpstr>
      <vt:lpstr>错</vt:lpstr>
      <vt:lpstr>dǎ lán qiú </vt:lpstr>
      <vt:lpstr>打篮球</vt:lpstr>
      <vt:lpstr>dà jiā </vt:lpstr>
      <vt:lpstr>大家</vt:lpstr>
      <vt:lpstr>dào </vt:lpstr>
      <vt:lpstr>到</vt:lpstr>
      <vt:lpstr>dé</vt:lpstr>
      <vt:lpstr>得（助词）</vt:lpstr>
      <vt:lpstr>děnɡ</vt:lpstr>
      <vt:lpstr>等（动词）</vt:lpstr>
      <vt:lpstr>dì di </vt:lpstr>
      <vt:lpstr>弟弟</vt:lpstr>
      <vt:lpstr>dì yī </vt:lpstr>
      <vt:lpstr>第一</vt:lpstr>
      <vt:lpstr>dǒnɡ </vt:lpstr>
      <vt:lpstr>懂</vt:lpstr>
      <vt:lpstr>duì </vt:lpstr>
      <vt:lpstr>对</vt:lpstr>
      <vt:lpstr>fánɡ jiān </vt:lpstr>
      <vt:lpstr>房间</vt:lpstr>
      <vt:lpstr>fēi chánɡ </vt:lpstr>
      <vt:lpstr>非常</vt:lpstr>
      <vt:lpstr>fú wù yuán </vt:lpstr>
      <vt:lpstr>服务员</vt:lpstr>
      <vt:lpstr>ɡāo </vt:lpstr>
      <vt:lpstr>高</vt:lpstr>
      <vt:lpstr>ɡào su </vt:lpstr>
      <vt:lpstr>告诉</vt:lpstr>
      <vt:lpstr>ɡē ɡe </vt:lpstr>
      <vt:lpstr>哥哥</vt:lpstr>
      <vt:lpstr>ɡěi </vt:lpstr>
      <vt:lpstr>给</vt:lpstr>
      <vt:lpstr>ɡōnɡ ɡònɡ qì chē </vt:lpstr>
      <vt:lpstr>公共汽车</vt:lpstr>
      <vt:lpstr>ɡōnɡ sī </vt:lpstr>
      <vt:lpstr>公司</vt:lpstr>
      <vt:lpstr>ɡuì </vt:lpstr>
      <vt:lpstr>贵</vt:lpstr>
      <vt:lpstr>ɡuò  </vt:lpstr>
      <vt:lpstr>过（助词）</vt:lpstr>
      <vt:lpstr>hái</vt:lpstr>
      <vt:lpstr>还（副词）</vt:lpstr>
      <vt:lpstr>hái zi </vt:lpstr>
      <vt:lpstr>孩子</vt:lpstr>
      <vt:lpstr>hǎo chī </vt:lpstr>
      <vt:lpstr>好吃</vt:lpstr>
      <vt:lpstr>hēi </vt:lpstr>
      <vt:lpstr>黑</vt:lpstr>
      <vt:lpstr>hónɡ </vt:lpstr>
      <vt:lpstr>红</vt:lpstr>
      <vt:lpstr>huǒ chē zhàn </vt:lpstr>
      <vt:lpstr>火车站</vt:lpstr>
      <vt:lpstr>jī chǎnɡ </vt:lpstr>
      <vt:lpstr>机场</vt:lpstr>
      <vt:lpstr>jī dàn </vt:lpstr>
      <vt:lpstr>鸡蛋</vt:lpstr>
      <vt:lpstr>jiàn </vt:lpstr>
      <vt:lpstr>件</vt:lpstr>
      <vt:lpstr>jiào shì </vt:lpstr>
      <vt:lpstr>教室</vt:lpstr>
      <vt:lpstr>jiě jie </vt:lpstr>
      <vt:lpstr>姐姐</vt:lpstr>
      <vt:lpstr>jiè shào </vt:lpstr>
      <vt:lpstr>介绍</vt:lpstr>
      <vt:lpstr>jìn </vt:lpstr>
      <vt:lpstr>进</vt:lpstr>
      <vt:lpstr>jìn </vt:lpstr>
      <vt:lpstr>近</vt:lpstr>
      <vt:lpstr>jiù </vt:lpstr>
      <vt:lpstr>就</vt:lpstr>
      <vt:lpstr>jué dé </vt:lpstr>
      <vt:lpstr>觉得</vt:lpstr>
      <vt:lpstr>kā fēi </vt:lpstr>
      <vt:lpstr>咖啡</vt:lpstr>
      <vt:lpstr>kāi shǐ </vt:lpstr>
      <vt:lpstr>开始</vt:lpstr>
      <vt:lpstr>kǎo shì </vt:lpstr>
      <vt:lpstr>考试</vt:lpstr>
      <vt:lpstr>kě nénɡ </vt:lpstr>
      <vt:lpstr>可能</vt:lpstr>
      <vt:lpstr>ké yǐ </vt:lpstr>
      <vt:lpstr>可以</vt:lpstr>
      <vt:lpstr>kè </vt:lpstr>
      <vt:lpstr>课</vt:lpstr>
      <vt:lpstr>kuài </vt:lpstr>
      <vt:lpstr>快</vt:lpstr>
      <vt:lpstr>kuài lè </vt:lpstr>
      <vt:lpstr>快乐</vt:lpstr>
      <vt:lpstr>lèi </vt:lpstr>
      <vt:lpstr>累</vt:lpstr>
      <vt:lpstr>lí </vt:lpstr>
      <vt:lpstr>离</vt:lpstr>
      <vt:lpstr>liǎnɡ </vt:lpstr>
      <vt:lpstr>两</vt:lpstr>
      <vt:lpstr>línɡ </vt:lpstr>
      <vt:lpstr>零</vt:lpstr>
      <vt:lpstr>lù </vt:lpstr>
      <vt:lpstr>路</vt:lpstr>
      <vt:lpstr>lǚ yóu </vt:lpstr>
      <vt:lpstr>旅游</vt:lpstr>
      <vt:lpstr>mài </vt:lpstr>
      <vt:lpstr>卖</vt:lpstr>
      <vt:lpstr>màn </vt:lpstr>
      <vt:lpstr>慢</vt:lpstr>
      <vt:lpstr>mánɡ </vt:lpstr>
      <vt:lpstr>忙</vt:lpstr>
      <vt:lpstr>měi </vt:lpstr>
      <vt:lpstr>每</vt:lpstr>
      <vt:lpstr>mèi mei </vt:lpstr>
      <vt:lpstr>妹妹</vt:lpstr>
      <vt:lpstr>mén </vt:lpstr>
      <vt:lpstr>门</vt:lpstr>
      <vt:lpstr>miàn tiáo </vt:lpstr>
      <vt:lpstr>面条</vt:lpstr>
      <vt:lpstr>nán </vt:lpstr>
      <vt:lpstr>男</vt:lpstr>
      <vt:lpstr>nín </vt:lpstr>
      <vt:lpstr>您</vt:lpstr>
      <vt:lpstr>niú nǎi </vt:lpstr>
      <vt:lpstr>牛奶</vt:lpstr>
      <vt:lpstr>nǚ </vt:lpstr>
      <vt:lpstr>女</vt:lpstr>
      <vt:lpstr>pánɡ biān </vt:lpstr>
      <vt:lpstr>旁边</vt:lpstr>
      <vt:lpstr>pǎo bù </vt:lpstr>
      <vt:lpstr>跑步</vt:lpstr>
      <vt:lpstr>pián yi </vt:lpstr>
      <vt:lpstr>便宜</vt:lpstr>
      <vt:lpstr>piào </vt:lpstr>
      <vt:lpstr>票</vt:lpstr>
      <vt:lpstr>qī zi </vt:lpstr>
      <vt:lpstr>妻子</vt:lpstr>
      <vt:lpstr>qǐ chuánɡ </vt:lpstr>
      <vt:lpstr>起床</vt:lpstr>
      <vt:lpstr>qiān </vt:lpstr>
      <vt:lpstr>千</vt:lpstr>
      <vt:lpstr>qiān bǐ </vt:lpstr>
      <vt:lpstr>铅笔</vt:lpstr>
      <vt:lpstr>qínɡ </vt:lpstr>
      <vt:lpstr>晴</vt:lpstr>
      <vt:lpstr>qù nián </vt:lpstr>
      <vt:lpstr>去年</vt:lpstr>
      <vt:lpstr>rànɡ </vt:lpstr>
      <vt:lpstr>让</vt:lpstr>
      <vt:lpstr>rì </vt:lpstr>
      <vt:lpstr>日</vt:lpstr>
      <vt:lpstr>shànɡ bān </vt:lpstr>
      <vt:lpstr>上班</vt:lpstr>
      <vt:lpstr>shēn tǐ </vt:lpstr>
      <vt:lpstr>身体</vt:lpstr>
      <vt:lpstr>shēnɡ bìnɡ </vt:lpstr>
      <vt:lpstr>生病</vt:lpstr>
      <vt:lpstr>shēnɡ rì </vt:lpstr>
      <vt:lpstr>生日</vt:lpstr>
      <vt:lpstr>shí jiān </vt:lpstr>
      <vt:lpstr>时间</vt:lpstr>
      <vt:lpstr>shì qínɡ </vt:lpstr>
      <vt:lpstr>事情</vt:lpstr>
      <vt:lpstr>shóu biǎo </vt:lpstr>
      <vt:lpstr>手表</vt:lpstr>
      <vt:lpstr>shǒu jī </vt:lpstr>
      <vt:lpstr>手机</vt:lpstr>
      <vt:lpstr>shuō huà </vt:lpstr>
      <vt:lpstr>说话</vt:lpstr>
      <vt:lpstr>sònɡ </vt:lpstr>
      <vt:lpstr>送</vt:lpstr>
      <vt:lpstr>suī rán … … dàn shì … … </vt:lpstr>
      <vt:lpstr>虽然……但是……</vt:lpstr>
      <vt:lpstr>tā </vt:lpstr>
      <vt:lpstr>它</vt:lpstr>
      <vt:lpstr>tī zú qiú </vt:lpstr>
      <vt:lpstr>踢足球</vt:lpstr>
      <vt:lpstr>tí </vt:lpstr>
      <vt:lpstr>题</vt:lpstr>
      <vt:lpstr>tiào wǔ </vt:lpstr>
      <vt:lpstr>跳舞</vt:lpstr>
      <vt:lpstr>wài </vt:lpstr>
      <vt:lpstr>外</vt:lpstr>
      <vt:lpstr>wán </vt:lpstr>
      <vt:lpstr>完</vt:lpstr>
      <vt:lpstr>wán </vt:lpstr>
      <vt:lpstr>玩</vt:lpstr>
      <vt:lpstr>wǎn shɑnɡ </vt:lpstr>
      <vt:lpstr>晚上</vt:lpstr>
      <vt:lpstr>wǎnɡ </vt:lpstr>
      <vt:lpstr>往</vt:lpstr>
      <vt:lpstr>wèi shén me </vt:lpstr>
      <vt:lpstr>为什么</vt:lpstr>
      <vt:lpstr>wèn </vt:lpstr>
      <vt:lpstr>问</vt:lpstr>
      <vt:lpstr>wèn tí </vt:lpstr>
      <vt:lpstr>问题</vt:lpstr>
      <vt:lpstr>xī ɡuā </vt:lpstr>
      <vt:lpstr>西瓜</vt:lpstr>
      <vt:lpstr>xī wànɡ </vt:lpstr>
      <vt:lpstr>希望</vt:lpstr>
      <vt:lpstr>xǐ </vt:lpstr>
      <vt:lpstr>洗</vt:lpstr>
      <vt:lpstr>xiǎo shí </vt:lpstr>
      <vt:lpstr>小时</vt:lpstr>
      <vt:lpstr>xiào </vt:lpstr>
      <vt:lpstr>笑</vt:lpstr>
      <vt:lpstr>xīn </vt:lpstr>
      <vt:lpstr>新</vt:lpstr>
      <vt:lpstr>xìnɡ </vt:lpstr>
      <vt:lpstr>姓</vt:lpstr>
      <vt:lpstr>xiū xi </vt:lpstr>
      <vt:lpstr>休息</vt:lpstr>
      <vt:lpstr>xuě </vt:lpstr>
      <vt:lpstr>雪</vt:lpstr>
      <vt:lpstr>yán sè </vt:lpstr>
      <vt:lpstr>颜色</vt:lpstr>
      <vt:lpstr>yǎn jinɡ </vt:lpstr>
      <vt:lpstr>眼睛</vt:lpstr>
      <vt:lpstr>yánɡ ròu </vt:lpstr>
      <vt:lpstr>羊肉</vt:lpstr>
      <vt:lpstr>yào </vt:lpstr>
      <vt:lpstr>药</vt:lpstr>
      <vt:lpstr>yào </vt:lpstr>
      <vt:lpstr>要</vt:lpstr>
      <vt:lpstr>yě </vt:lpstr>
      <vt:lpstr>也</vt:lpstr>
      <vt:lpstr>yì qǐ </vt:lpstr>
      <vt:lpstr>一起</vt:lpstr>
      <vt:lpstr>yí xià </vt:lpstr>
      <vt:lpstr>一下</vt:lpstr>
      <vt:lpstr>yǐ jīnɡ </vt:lpstr>
      <vt:lpstr>已经</vt:lpstr>
      <vt:lpstr>yì si </vt:lpstr>
      <vt:lpstr>意思</vt:lpstr>
      <vt:lpstr>yīn wèi … … suó yǐ … … </vt:lpstr>
      <vt:lpstr>因为……所以……</vt:lpstr>
      <vt:lpstr>yīn </vt:lpstr>
      <vt:lpstr>阴</vt:lpstr>
      <vt:lpstr>yóu yǒnɡ </vt:lpstr>
      <vt:lpstr>游泳</vt:lpstr>
      <vt:lpstr>yòu biɑn </vt:lpstr>
      <vt:lpstr>右边</vt:lpstr>
      <vt:lpstr>yú </vt:lpstr>
      <vt:lpstr>鱼</vt:lpstr>
      <vt:lpstr>yuǎn </vt:lpstr>
      <vt:lpstr>远</vt:lpstr>
      <vt:lpstr>yùn dònɡ </vt:lpstr>
      <vt:lpstr>运动</vt:lpstr>
      <vt:lpstr>zài </vt:lpstr>
      <vt:lpstr>再</vt:lpstr>
      <vt:lpstr>zǎo shɑnɡ </vt:lpstr>
      <vt:lpstr>早上</vt:lpstr>
      <vt:lpstr>zhànɡ fu </vt:lpstr>
      <vt:lpstr>丈夫</vt:lpstr>
      <vt:lpstr>zhǎo </vt:lpstr>
      <vt:lpstr>找</vt:lpstr>
      <vt:lpstr>zhe </vt:lpstr>
      <vt:lpstr>着</vt:lpstr>
      <vt:lpstr>zhēn </vt:lpstr>
      <vt:lpstr>真</vt:lpstr>
      <vt:lpstr>zhènɡ zài </vt:lpstr>
      <vt:lpstr>正在</vt:lpstr>
      <vt:lpstr>zhǐ</vt:lpstr>
      <vt:lpstr>只（量词）</vt:lpstr>
      <vt:lpstr>zhī dào </vt:lpstr>
      <vt:lpstr>知道</vt:lpstr>
      <vt:lpstr>zhǔn bèi </vt:lpstr>
      <vt:lpstr>准备</vt:lpstr>
      <vt:lpstr>zǒu </vt:lpstr>
      <vt:lpstr>走</vt:lpstr>
      <vt:lpstr>zuì </vt:lpstr>
      <vt:lpstr>最</vt:lpstr>
      <vt:lpstr>zuǒ biɑn </vt:lpstr>
      <vt:lpstr>左边</vt:lpstr>
      <vt:lpstr>1-30</vt:lpstr>
      <vt:lpstr>31-60</vt:lpstr>
      <vt:lpstr>61-90</vt:lpstr>
      <vt:lpstr>91-120</vt:lpstr>
      <vt:lpstr>121-150</vt:lpstr>
      <vt:lpstr>151-180</vt:lpstr>
      <vt:lpstr>181-210</vt:lpstr>
      <vt:lpstr>211-240</vt:lpstr>
      <vt:lpstr>241-270</vt:lpstr>
      <vt:lpstr>271-300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爱</dc:title>
  <dc:creator>杨孜孜</dc:creator>
  <cp:lastModifiedBy>杨孜孜</cp:lastModifiedBy>
  <cp:revision>13</cp:revision>
  <dcterms:created xsi:type="dcterms:W3CDTF">2018-06-18T23:00:08Z</dcterms:created>
  <dcterms:modified xsi:type="dcterms:W3CDTF">2018-06-19T07:06:03Z</dcterms:modified>
</cp:coreProperties>
</file>